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3" r:id="rId3"/>
    <p:sldId id="257" r:id="rId4"/>
    <p:sldId id="258" r:id="rId5"/>
    <p:sldId id="256" r:id="rId6"/>
    <p:sldId id="259" r:id="rId7"/>
    <p:sldId id="260" r:id="rId8"/>
    <p:sldId id="272" r:id="rId9"/>
    <p:sldId id="261" r:id="rId10"/>
    <p:sldId id="262" r:id="rId11"/>
    <p:sldId id="263" r:id="rId12"/>
    <p:sldId id="264" r:id="rId13"/>
    <p:sldId id="274" r:id="rId14"/>
    <p:sldId id="267" r:id="rId15"/>
    <p:sldId id="271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85FFC2"/>
    <a:srgbClr val="FFC1FC"/>
    <a:srgbClr val="B44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3:13:28.554"/>
    </inkml:context>
    <inkml:brush xml:id="br0">
      <inkml:brushProperty name="width" value="0.05" units="cm"/>
      <inkml:brushProperty name="height" value="0.05" units="cm"/>
      <inkml:brushProperty name="color" value="#CCCC00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FFCC66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3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102 6508,'0'7,"-1"1,0-1,-1 0,0-1,0 1,0 0,-1 0,0 0,-1 1,1 0,0 1,0-1,1 1,0 2,-1 39,2-30,-1 0,-3 14,1-2,1 1,1 0,2 0,2 11,-1 20,-1 96,0-177,1 1,1 0,0-1,1 1,2-3,31-153,-13 49,-16 82,-3 0,-1 0,-2 0,-4-26,2-12,1 13,1 134,1-26,-3-1,-1 1,-1-1,-4 9,-3-12,6-25,1 1,1-1,0 1,-1 11,4 250,18-315,-4-11,-3-1,-2 0,-2-3,-5 30,6-61,-1-65,-9 69,1 615,0-521,-1 0,0-1,-1 1,0 0,-3 7,-5 8,-9 20,6-15,8-17,-1 0,-1-1,0 0,-9 12,-1 0,1 1,-9 22,14-27,11-22,0-1,0 1,0 0,0 0,0 0,0 0,0 0,0 0,0 0,0 0,0 0,0 0,0 0,0 0,0 0,0 0,0 0,0 0,0 0,0 0,-1 0,1 0,0 0,0 0,0 0,0 0,0 0,0 0,0 0,0 0,0 0,0 0,0 0,0 0,0 0,0 0,0 0,0 0,0 0,0 0,0 0,0 0,0 0,0 0,-1 1,1-1,0 0,0 0,0 0,1-10,2-12,14-24,3-1,1 1,-3 10,-2-1,-2-1,5-22,-2-8,-15 64,-1 12,-3 16,-16 78,10-47,3-8,2-1,2 1,2 17,1 15,-3-61,1-12,-1-1,1 1,0-1,0 1,1-1,0 0,0 1,1 3,-2-9,0 0,0 0,0 0,0 0,0 0,1 0,-1 0,0 0,0 0,0 0,0 1,0-1,0 0,1 0,-1 0,0 0,0 0,0 0,0 0,0 0,0 0,1 0,-1 0,0 0,0 0,0 0,0 0,0 0,1-1,-1 1,0 0,0 0,0 0,0 0,0 0,0 0,0 0,1 0,-1 0,0 0,0-1,0 1,0 0,0 0,0 0,0 0,0 0,0 0,0 0,0-1,0 1,0 0,0 0,5-7,3-11,-1 0,-1 0,-1 0,0 0,-2-1,0 0,-1 0,0 0,-2 0,0 0,-3-17,4 59,-1-1,-1 7,0 12,1 645,-1-663,-1 0,-3 12,1-10,-1 24,6 64,-1-479,1 346,1 1,3-17,-1 16,-2 0,1-14,-3 21,-1-8,2 0,0 0,2 0,0 0,2-3,11-36,5-48,-6 33,-9 47,-1 1,-1-2,0-24,-4 41,0 17,-1 20,0 767,2-407,-3-359,0-1,-2 0,-1-1,0 1,-6 10,3-7,-2 22,1 1,3-1,1 33,4-78,-6 64,3-37,-1 27,5-48,1-14,-1-20,0-838,0 2124,-1-1242,-1 1,-3 13,1-11,1-1,1 2,2 359,1-185,-2-179,-1 0,-4 17,2-15,1 1,1 6,3 243,-2 45,-7-204,-1 44,10-16,-1-157,2-1,-1 1,2 0,0-1,1 1,1 1,0-1,1 1,7-13,3-2,-3 5,-1-2,0 1,-2-1,0-7,1-10,-2 0,-3 0,-1-1,-1-42,-5-649,1 403,-1 310,-1 0,-1 0,-2 0,0 1,-8-22,-25-50,25 48,-4-38,-6-18,18 80,1 0,1 1,1-1,1-4,2-90,0 40,-1-872,0 947,-2 5,-4 14,-5 26,-1 23,-10 46,10-43,8-44,-1 1,-1 2,-31 120,31-115,1 0,2 1,2 14,-1-18,0 0,-3 3,-3 45,6 270,4-179,-3-116,0-8,3 23,2-44,0 0,5 12,-4-15,0 0,-1 0,-1 12,5 44,-4-46,1 30,-6 657,2-708,1 0,0-1,1 1,0 0,1-1,0 0,0 0,1 0,3 4,-1 0,-6-13,-1 1,1-1,0 0,0 0,-1 1,1-1,0 0,0 0,0 0,0 0,1 0,-1 0,0 0,0-1,-1 0,1 0,-1 0,1 0,-1 0,1 0,-1 0,1 0,-1 0,1 0,-1 0,1 0,-1 0,1-1,-1 1,1 0,-1 0,1-1,-1 1,0 0,1 0,-1-1,1 1,-1 0,0-1,1 1,-1-1,0 1,0 0,1-1,-1 1,0-1,0 1,0-1,1 1,-1-1,0 1,0-1,4-9,-1-1,0 1,-1-1,0 0,0 0,-1-4,2-11,4-52,-3 0,-5-56,-1 31,2-258,1 345,1-1,0 1,2-5,3-21,-6 36,0 8,-1 15,0 26,0-42,1 103,-3 97,-6-135,4-42,1 0,1 4,1 370,2-192,-1-205,0 5,0-1,0 1,1-1,-1 1,1-1,0 0,2 4,-3-8,1 0,0 0,-1 0,1 1,0-1,0 0,0 0,0 0,0 0,0-1,0 1,0 0,0 0,0 0,0-1,1 1,-1-1,0 1,0-1,1 0,-1 1,0-1,1 0,-1 0,0 0,1 0,-1 0,1 0,-1 0,0 0,1 0,0-1,0 1,0-1,0 1,0-1,0 0,0 0,0 0,0 0,-1 0,1 0,0 0,0-1,-1 1,1 0,-1-1,1 0,-1 1,0-1,1 0,-1 0,0 1,0-1,0 0,-1 0,1 0,0 0,-1 0,1-1,-1 0,2-9,-1 1,0-1,0 1,-2-11,1 12,-4-118,5 159,-2 41,1-71,0 0,0 0,0 0,0 0,0 0,-1 0,1 0,0 0,0-1,-1 1,1 0,0 0,-1 0,1 0,-1-1,1 1,-1 0,0 0,-3-3,1-8,-1-16,2 0,1 0,1 1,1-10,1-18,-2-557,0 618,0 11,0-1,-1 1,-1 0,-1-1,-4 17,-12 40,-5 46,19-93,2-5,1 1,1 22,1-24,-1 1,-1 0,-1 4,-4 26,3 0,1 0,6 42,-2-10,-1-1049,1 943,1 0,3-14,-1 12,-1 0,-1-3,-3-33,0 34,1 0,1 0,2 1,1-9,3-10,-3-2,-1 1,-3 0,-2-17,1-20,1-1432,1 1504,0 0,0 0,1 0,0 0,1 0,3-7,-2 5,-1 0,0 0,0 0,0-5,0-38,-2 0,-3-5,0-22,2-333,0 399</inkml:trace>
  <inkml:trace contextRef="#ctx0" brushRef="#br1" timeOffset="66850.565">235 11306,'0'830,"0"-884,-1 0,2 0,3 0,3-11,-1 39,1 0,7-15,-8 25,0-1,-2 0,1 0,-2-1,0 0,-1-13,-3-139,0 164,1 0,-1 0,0 0,0 1,-1-1,1 0,-1 1,-1-1,1 1,-1 0,-1-2,-6-9,-1 1,-11-12,10 13,1 0,1 0,-1-3,10 15,0 1,1 0,-1-1,0 1,0 0,0 0,0 0,-1-1,1 1,0 0,-1 0,2 1,0 0,0 0,-1 0,1 0,0 0,0 0,0 0,-1 0,1-1,0 1,0 0,-1 0,1 1,0-1,0 0,0 0,-1 0,1 0,0 0,0 0,0 0,-1 0,1 0,0 0,0 0,0 1,0-1,-1 0,1 0,-4 11,1 15,1-1,2 1,2 23,0 6,-2 1162,-1-1288,2-83,2 130,1 0,5-19,-3 21,-2 0,0-1,-1-6,-1 4,2 0,0 1,4-9,0 0,0-14,-6 29,1 1,0 0,2 0,-1 1,8-15,-5 13,0-1,-2 0,0-1,0 1,-2-1,1-19,-2-28,-3-29,0 16,1 58,1 14,-1 0,0 1,0-1,-1 0,0 0,0 0,-1 1,0-2,2 8,-1 0,1 0,0 1,0-1,-1 0,1 1,0-1,-1 0,1 1,-1-1,1 0,-1 1,1-1,-1 1,1-1,-1 1,0-1,1 1,-1 0,0-1,1 1,-1 0,1 0,-1 0,1 0,-1 1,1-1,0 0,-1 0,1 0,-1 1,1-1,0 0,-1 0,1 1,0-1,0 0,-1 1,1-1,0 1,0-1,-1 0,1 1,0-1,0 1,0-1,0 0,-2 5,0 0,1-1,0 1,0 0,0 3,-2 39,3 19,1-26,-2 0,-4 19,-1 14,2 0,4 17,0-85,-1 27,-2 0,-1 2,0 2,0 15,3 387,2-211,-3-194,-1 0,-2 0,-4 14,-6 42,-1 31,9-66,2-16,2-1,1 0,3 0,0-23,0 0,-1 0,-1 0,-1 6,2-20,0 1,-1 0,1 0,0 0,0-1,-1 1,1 0,0 0,-1-1,1 1,-1 0,1 0,-1-1,1 1,-1-1,1 1,0-1,0 0,-1 0,1 0,0 0,0 0,-1 0,1 0,0 0,-1 0,1 0,0 0,0 0,-1 0,1 0,0 0,0 0,-1 0,1 0,0 0,0 0,-1 0,1 0,0 0,0 0,-1-1,1 1,0 0,-1-1,-1 0,1 0,0-1,0 1,0 0,0-1,0 1,1 0,-1-1,0 1,1-1,-1 1,1-2,-5-21,2 0,0 0,2-1,1 1,2-21,0-15,-2-631,1 666,2-1,3-16,0 3,-5 35,0 0,-1 0,1 0,1 0,-1 1,0-1,3-3,-4 7,0-1,0 1,1-1,-1 1,0 0,0 0,1-1,-1 1,0 0,1-1,-1 1,0 0,1 0,-1 0,0-1,1 1,-1 0,0 0,1 0,-1 0,1 0,-1 0,0 0,1-1,-1 1,1 0,-1 1,0-1,1 0,0 1,0-1,0 1,0-1,0 1,0 0,-1 0,1-1,0 1,-1 0,1 0,0 0,-1 0,1 0,-1 0,1 0,5 15,-1-1,-1 1,0 0,-1 0,0 0,0 13,-2-17,5 76,-4 0,-4 12,1 12,1 475,0-583,0 0,0 0,-1 0,1 0,-1 0,0 0,0 0,0 0,0 0,-1 0,0 1,0-3,0 0,1 1,-1-1,0 0,-1 0,1-1,0 1,0 0,-1-1,1 1,-1-1,1 0,-1 0,0 0,0 0,-1 0,-45 14,50-18,7-4,-8 6,1 1,-1-1,1 1,-1 0,0 0,1-1,-1 1,1 0,-1-1,1 1,-1 0,1 0,-1 0,1 0,-1-1,1 1,-1 0,1 0,-1 0,1 0,-1 0,1 0,-1 0,1 1,-1-1,1 0,-1 0,1 0,-1 0,1 1,-1-1,1 0,-1 0,1 1,-1-1,0 0,1 1,-1-1,0 1,1-1,-1 0,2 4,-1 0,0 0,1 0,-2 0,1 0,0 0,-1 0,0 3,-1 37,0-22,1 12,-1-32,1-4,0-18,-1-46,3-84,3 103,6-24,-4 33,-2 0,1-37,-7-283,1 344,1 1,1-1,0 1,0 0,1-1,1 1,1 1,-1-1,2-1,-1 4,-1-1,0 1,-1-1,-1 0,0 0,0 0,0-6,-1-19,-2-26,-1 36,2 0,1 0,4-25,2-5,-3 0,-2 0,-4-33,1 2,1-552,-2 627,1 1,-2-1,1 1,-2 0,1 0,-2 0,1 0,-3-2,7 13,0 0,0 0,0 0,0 0,0 0,0 0,0 0,0 0,0 0,0 1,0-1,0 0,0 0,0 0,0 0,0 0,0 0,0 0,0 0,0 0,0 0,0 0,0 0,0 0,-1 0,1 0,0 0,0 0,0 0,0 0,0 0,0 0,0 0,0 0,0 0,0 0,0 0,0 0,0 0,0 0,0 0,0 0,0 0,0 0,0 0,0 0,-1 0,1 0,0 0,0 0,0 0,0 0,0 0,0 0,0 0,0 0,0 0,0 0,0 0,0 0,0 0,0-1,0 1,0 0,0 0,0 0,0 0,0 0,0 0,0 0,-2 7,-1 12,2-16,-21 154,16-102,4-33,-1 1,-1-1,-3 8,1-7,1 0,1 1,0 15,-1 10,-6 16,-3-13,9-40,2 1,-1-1,2 1,-1 0,1 5,2 217,1-109,-1 960,0-1082,0 0,1 1,-1-1,1 0,-1 0,1 0,1 0,-1 0,2 4,-2-7,0 1,-1-1,1 0,0 0,0 1,0-1,1 0,-1 0,0 0,0 0,1 0,-1-1,0 1,1 0,-1-1,1 1,-1 0,1-1,-1 0,1 1,-1-1,1 0,0 0,-1 0,1 0,-1 0,1 0,0 0,1-1,0 0,0 0,0 0,0 0,0-1,0 1,0-1,0 0,0 1,-1-1,3-3,28-27,-28 27,-1 1,-1 0,0 0,0 0,0 0,-1-1,1 0,2-8</inkml:trace>
  <inkml:trace contextRef="#ctx0" brushRef="#br1" timeOffset="75595.439">268 11289,'0'369,"0"-925,0 553,0 0,0 1,0-1,-1 0,1 0,-1 1,1-1,-2-2,2 5,0-1,0 1,-1 0,1-1,0 1,0 0,-1-1,1 1,0 0,-1-1,1 1,0 0,-1 0,1 0,-1-1,1 1,0 0,-1 0,1 0,-1 0,1 0,-1-1,0 1,0 1,0-1,0 0,0 0,0 0,0 0,0 1,0-1,0 1,0-1,0 1,0-1,0 1,-5 3,0 1,0 0,1 0,0 0,0 0,0 1,1 0,0 0,0 0,-2 6,-1 1,0 1,1 0,1 0,-2 11,6-21,-2 7,2-10,1-5,0-7,-1-1,1 0,1 1,0-1,1 0,0-1,4 3,-6 10,0 0,0-1,1 1,-1 0,0 0,0 0,1 0,-1 0,0 0,0 0,1 0,-1 0,0 0,0 0,1 0,-1 0,0 0,0 0,1 0,-1 1,0-1,0 0,1 0,-1 0,0 0,0 1,2 0,-1 0,0 0,0 0,0 0,0 1,-1-1,1 0,0 1,-1-1,1 1,0-1,-1 1,3 9,14 51,-15-56,-1 0,-1 1,1-1,-1 0,0 1,0-1,-1 0,0 5,-1-8,1 1,-1-1,0 0,1 1,-1-1,-1 0,1 0,0-1,-1 1,0 0,1-1,-1 0,0 1,0-1,-1 0,1 0,-1 1,1-1,0 1,0-1,0 1,0 0,1 0,-1 1,1-1,-1 0,1 1,0 0,0 0,-1 12,0-1,1 1,1 0,0-1,1 1,1 0,1 7,0 26,0 927,-3-497,0-441,0-11,2 0,0 0,5 23,14 65,-15-79,-2 1,-2-1,-2 35,-1-6,2-49</inkml:trace>
  <inkml:trace contextRef="#ctx0" brushRef="#br2" timeOffset="-70169.549">119 4201,'0'349,"2"-322,1-1,1 1,1-1,2-1,2 7,8 31,-8-33,-9-30,0 0,0 1,0-1,1 0,-1 1,0-1,0 0,0 0,0 1,0-1,1 0,-1 0,0 1,0-1,0 0,1 0,-1 1,0-1,0 0,1 0,-1 0,0 0,0 1,1-1,-1 0,0 0,1 0,-1-1,1 0,-1 1,1-1,-1 0,0 0,1 0,-1 1,0-1,0 0,0 0,1 0,-1 0,0 0,0 0,0 0,3-66,-4-45,-1 28,2-295,0 1189,-2-780,-1-1,-1 1,-3 5,8-43,-1 0,0-1,0 1,-1-1,0-16,2-413,-1 490,1 4,-3 2,-6-5,5-37,0-1,1 0,1 2,1 20,1-23,-1-1,-1 1,0 0,-1 0,-1 5,-6 12,2 1,1 0,1 5,7-633,-3 319,1 271,0 1,0-1,1 1,0-1,1-4,-1 9,-1-1,0 1,1 0,-1-1,1 1,0 0,-1 0,1 0,0 0,0 0,0-1,0 1,0 1,0-1,0 0,0 0,0 0,0 0,1 1,-1-1,0 1,0-1,1 1,-1-1,1 1,7 0</inkml:trace>
  <inkml:trace contextRef="#ctx0" brushRef="#br2" timeOffset="-66804.252">169 4251,'0'35,"-1"7,2 1,2-1,4 12,-2-11,-2 1,-1-1,-4 32,0 3,2-39,0-21</inkml:trace>
  <inkml:trace contextRef="#ctx0" brushRef="#br3" timeOffset="118525.783">185 0,'-1'26,"-1"0,-3 7,-3 38,6-44,-5 21,3-24,1-1,1 16,1 1375,2-654,-1 750,0-1494</inkml:trace>
  <inkml:trace contextRef="#ctx0" brushRef="#br3" timeOffset="124595.235">185 5280,'0'1115,"0"-1130,0-5</inkml:trace>
  <inkml:trace contextRef="#ctx0" brushRef="#br3" timeOffset="128848.103">185 3537,'0'648,"0"-691,0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29:33.44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262 900,'0'405,"-2"-388,1 1,-2-1,0 0,-4 9,2-5,1 0,-2 14,0 15,-12 45,2-14,13-65,-1 0,0-1,0 0,-2 0,-6 13,9-21,0 0,0 1,1-1,0 0,0 1,1 0,0 2,-1 55,2-46,0 0,-2-1,-1 7,-6 25,2 0,1 0,3 24,4 962,-1-551,0-466,2 0,4 15,-3-14,0 1,-1 5,-1 385,-2-199,1 524,0-1436,0 1298,0-1417,1 799,1 1,1 0,1-1,1 1,7-17,-2 5,3-22,-6 16,2 1,2-1,1 2,1-1,10-13,-12 27,-1 0,-1 0,-1-1,0 0,2-16,2-31,-3-1,-3 0,-3-13,-4-1301,2 717,0 659,0 0,0 0,1 1,0-1,1 1,2-6,-2 4,0 0,0 0,0 0,-1-5,1-44,-4-46,0 27,1-264,0 331,0-1,2 1,0-3,-2 11,1-1,0 1,0 0,0-1,0 1,1 0,-1 0,1 0,0 0,-1 0,2 0,0-1,-7 8,-1 2,0-1,0 0,-1-1,1 1,-7 2,11-6,0 0,0-1,0 1,1-1,-1 1,0-1,0 0,0 1,0-1,0 0,-1 0,1 0,0 1,0-1,0 0,0-1,0 1,0 0,0 0,0 0,0-1,0 1,0 0,0-1,0 1,0-1,0 1,0-1,1 1,-1-1,0 0,0 1,0-1,1 0,-1 0,0 0,1 1,-1-1,1 0,-1 0,1 0,-1 0,1 0,0 0,-1 0,1 0,0 0,-2-6,1 3,0 1,0 0,0-1,-1 1,1 0,-2-3,3 6,-1 0,1 0,0-1,-1 1,1 0,0-1,0 1,-1 0,1 0,0-1,-1 1,1 0,-1 0,1 0,0 0,-1 0,1-1,0 1,-1 0,1 0,-1 0,1 0,-1 0,0 1,1-1,-1 0,0 1,0-1,0 0,1 1,-1-1,0 1,1-1,-1 1,0 0,1-1,-1 1,1 0,-1-1,1 1,-3 3,1 0,0 0,0 0,1 1,-1-1,1 0,0 1,0-1,1 1,-1-1,1 1,0 0,0 2,-1 0,0-1,0 1,-3 6,-5 13,1 1,2 0,0 0,2 1,1 0,1-1,1 11,0-20,0 1,-2-1,-1 4,0 2,-3 13,3-16,1 1,-1 20,4 190,1-101,-2-117,-1 0,0 0,-1 0,0-1,-2 5,-8 33,9-36,0 0,-1-1,-1 1,-1-1,0 0,0-1,-1 0,-5 6,-11 19,13-19,2 0,0 1,1 1,1-1,1 1,-1-6,3-11,0-11,1-21,1-1,2 1,2-21,-1-8,-1-266,1 307,0 0,1 0,1 0,1 1,3-13,7-11,12-24,-10 30,3 0,0 1,8-6,0-2,12-26,-16 30,-16 26,0-1,-1 0,2-4,-1-5,-1 1,-1-1,-1 0,-1-1,1-7,-1 0,2 0,4-12,-2 15,-5 15,1 0,0-1,2-2,-3 9,0 1,0-1,0 1,1-1,-1 1,1 0,-1 0,1 0,0 0,3-1,6-7,0-1,-1 0,0 0,0-1,-2 0,1-2,22-29,-21 31</inkml:trace>
  <inkml:trace contextRef="#ctx0" brushRef="#br0" timeOffset="9139.842">80 3590,'0'1118,"-1"-1098,-1 0,-1 0,-1 0,-2 4,1-3,1 0,1 0,-1 17,3-13,-5 19,-1 22,7 16,-1-175,3-79,3 131,1 0,5-12,6-36,14-76,-18 97,-3 0,1-56,-11 121,5-73,11-56,-11 106,2 1,1 0,1 0,1 1,1-2,-1 2,-8 17,0 1,0 0,1 0,0 0,0 1,2-3,-5 8,0 0,0 0,0 0,0 0,0 0,0 0,0 0,0 0,0 0,0 0,0 0,0 0,0 0,1 0,-1 0,0 0,0 0,0 0,0 0,0 0,0 0,0 0,0 0,0 0,0 0,0 0,0 0,1 0,-1 0,0 0,0 0,0 0,0 0,0 0,0 0,0 0,0 0,0 0,0 1,0-1,0 0,0 0,0 0,0 0,0 0,0 0,0 0,0 0,0 0,0 0,0 0,0 0,0 0,1 1,-2-1,1 0,0 0,3 8,-2 8,-1 123,-1-62,0-61,-1 1,0-1,-2 1,-4 14,-4 16,-13 81,4 17,16-108,-4 7,3-18,2 0,0 1,1 10,4-4,-1-20,0 0,0-1,-1 1,0-1,-1 1,-1-1,-2 7,0-5,1 1,1 0,0 0,1 0,0 6,1 24,2 7,0-4,-2-28,-1 0,-3 13,1-11,2 0,0 2,3 164,-1-188,-1 1,1-1,0 1,0 0,0-1,0 1,0-1,0 1,1 0,-1-1,0 1,0-1,0 1,0-1,1 1,-1-1,0 1,1-1,-1 1,0-1,1 1,-1-1,1 0,-1 0,0 0,1 0,-1 0,0 0,1 0,-1-1,0 1,1 0,-1 0,0 0,1 0,-1-1,0 1,1 0,-1 0,0-1,0 1,1 0,-1-1,0 1,0 0,0-1,14-22,9-38,3-18,17-47,-35 108,-2 0,0 0,-1-1,-1 1,-1-1,-1 0,0 0,-1-3,-3-350,2 368,-1 1,1 0,0-1,-1 1,0 0,0-1,0 1,0 0,0 0,-1 0,1 0,-1 0,0 0,0 0,0 0,1 2,1 1,0 0,0 0,0 0,-1 0,1 0,0 0,0 0,0-1,-1 1,1 0,0 0,0 0,-1 0,1 0,0 0,0 0,-1 0,1 0,0 0,0 0,0 0,-1 1,1-1,0 0,0 0,-1 0,1 0,0 0,0 0,0 0,0 1,-1-1,1 0,0 0,0 0,0 0,0 1,-1-1,1 0,0 0,0 0,0 1,0-1,0 0,0 0,0 1,0-1,0 0,0 0,0 0,0 1,0-1,0 0,0 0,0 1,0-1,-3 17,3-17,-2 68,2 9,2-35,-2 0,-2 0,-2-1,-8 34,8-58,-3 11,1 0,1 0,1 1,1 11,4 309,1-317,-2-30,0 0,1 1,-1-1,1 0,0 1,-1-1,1 0,0 0,0 0,1 0,0 2,-2-4,1 0,-1 0,1 1,-1-1,1 0,-1 0,1 0,-1 0,1 1,-1-1,1 0,-1 0,1 0,-1 0,1 0,-1 0,1 0,-1-1,1 1,-1 0,1 0,-1 0,1 0,-1-1,0 1,1 0,-1 0,1-1,-1 1,0 0,1-1,-1 1,1 0,-1-1,0 1,1-1,14-15,-14 14,11-16,-1 1,0-2,-2 0,8-19,-7 16,-2 2,-1-1,-1 0,-1 0,-1-1,0 0,-1-18,0-33,-4-27,-1 25,1 82,0-1,-1 1,0-1,0 0,0 1,-1-1,0 0,-3 5,-2 5,6-11,-1 0,1 1,-1-1,0 0,0 0,-2 1,5-5,-1-1,1 1,-1 0,1-1,-1 1,1-1,-1 1,0-1,1 1,-1-1,0 1,1-1,-1 0,0 1,0-1,1 0,-1 0,0 1,0-1,1 0,-1 0,0 0,0 0,0 0,1 0,-1 0,0 0,0-1,0 1,1 0,-1 0,0-1,0 1,1 0,-1-1,0 1,1-1,-1 1,0-1,-2-2,0 0,0-1,0 0,0 1,1-1,-1 0,1 0,0 0,1-1,-1 1,1 0,-1-1,1-2,-3-13,1 0,0-9,3 28,-5-111,7-62,0 41,-2-739,-1 850,-1-1,-3-12,1 12,1-1,1-8,3-293,-1 2151,-1-1804,-1-1,-3 11,2-9,-1 23,2-21,-2 1,0-1,-1 0,-5 11,-4 16,8-1,5-40,0-1,-1 1,0 0,0-1,-3 5,0 0,-11 27,2 3,10-30,1 0,1 0,0 1,0-1,2 0,-2 19,-4 24,2-25,0 30,5 665,-2-709,-1-1,-1 0,0 0,-3 7,1-7,1 1,1 0,-1 19,4-10,1-25,-1-18,2-22,2 1,2 0,6-22,-5 25,-1-1,-1 0,-2 0,-1-16,-3-51,1 100,0 0,0 0,0 0,0-1,0 1,0 0,0 0,1 0,-1 0,0 0,1 0,-1 0,1 0,-1 0,1 0,0 0,-1 1,0 0,1 0,-1-1,0 1,0 0,0 0,0 0,1 0,-1 0,0 0,0 0,0 0,1 0,-1 0,0 0,0 0,0 0,1 0,-1 0,0 0,0 0,0 0,0 0,1 0,-1 0,0 1,0-1,0 0,0 0,1 0,-1 0,7 10,-2 1,-1 0,0 0,-1 1,0-1,-1 1,1 6,0 21,-1 14,3 30,-4-69,4 16,-2 1,-2 0,0 0,-4 17,1-40,-2-5</inkml:trace>
  <inkml:trace contextRef="#ctx0" brushRef="#br0" timeOffset="22704.594">684 7,'-1'32,"-2"-1,-1 1,-2-1,-3 10,2 0,6-30,0-1,-1 1,0-1,-4 10,-9 17,-5 29,15-52,1-1,-2 0,-3 6,-11 26,14-28,0 1,-2-1,0 0,-5 7,10-18,0 0,0 0,1 0,0 0,-1 4,-3 12,6-22,0 0,-1 0,1 1,0-1,0 0,0 1,0-1,0 0,0 0,0 1,0-1,-1 0,1 0,0 1,0-1,0 0,-1 0,1 0,0 1,0-1,-1 0,1 0,0 0,0 0,-1 0,1 0,0 1,0-1,-4-6,1-13,0-65,4-20,1 11,-2 82,0 0,1 1,0-1,1-1,-1 8,0-1,1 1,-1-1,1 1,1 0,-1 0,0 0,1 0,0 1,3-4,2-4,0 0,0 0,-1-1,-1 0,5-12,-1 3,-4 11,0 0,0 1,1 0,1 0,1-2,-1 4,-2-1,1 0,-1-1,0 1,-1-1,2-5,0 1,-6 13,-1 0,0 0,0 1,0-1,0 0,0 0,1 0,-1 0,0 0,0 0,0 0,0 0,0 0,0 0,0 0,1 1,-1-1,0 0,0 0,0 0,0 0,0 0,0 0,0 1,0-1,0 0,0 0,0 0,0 0,0 0,0 1,0-1,0 0,0 0,0 0,0 0,0 0,0 1,0-1,0 0,0 0,0 0,-1 31,0-21,-2 559,5-316,-2 92,-2-330,0 0,0 0,-1 0,-1 0,-1-1,0 1,-6 10,2-2,1 1,-1 7,-1 27,9-45,-1 0,0 0,-1 0,0-1,-5 12,8-24,0 1,0-1,0 0,0 0,0 0,0 1,0-1,-1 0,1 0,0 1,0-1,0 0,0 0,0 0,0 1,0-1,0 0,-1 0,1 0,0 1,0-1,0 0,0 0,-1 0,1 0,0 0,0 1,0-1,-1 0,1 0,0 0,0 0,-1 0,1 0,0 0,0 0,0 0,-1 0,1 0,0 0,0 0,-1 0,1 0,0 0,0 0,-1 0,1 0,0 0,0-1,0 1,-1 0,1 0,-6-12,1-8,1 0,1 0,0 0,2-1,0-19,0-13,-13-108,2 37,6-19,8-114,-2 303,-2 231,-17 65,-11-99,15-134,6 0,4 0,7 46,0-29,-2 1031,-3-1090,-9 54,4-58,3-1,2 12,4-66,1-10,4-17,-5 11,155-470,-105 332,-22 56,6-47,12-92,3-14,-49 240,14-58,-3-1,-2 0,-1-24,6-168,-1 122,2-34,-15-38,-2 102,0 88,1 14,0 0,0 0,0 0,0 0,0 0,0 0,0 0,0 0,0 0,-1 0,1 0,0 0,0 0,0 0,0 0,0 0,0 0,0 0,0 0,0 0,0 0,0 0,0 0,0 0,0 0,0 0,0 0,-1 0,1 0,0 0,0 0,0 0,0 0,0 0,0 0,0 0,0 0,0 0,0 0,0 0,0 0,0 0,0 0,0 0,0 0,0 0,0 0,0 0,-1 0,1 0,0 0,0 0,0-1,0 1,0 0,0 0,0 0,0 0,0 0,0 0,0 0,0 0,0 0,0 0,-1 3,0 1,0 0,0 0,1-1,-1 1,1 1,-5 72,2-14,-7 27,-29 121,6-39,-66 354,62-337,4-22,6 9,2-17,-3 24,15-78,10-164,2-31,3-253,6 232,17-79,-10 83,-2 6,32-315,-17-29,-25 254,-3 149,-5 325,-27 166,15-262,9 162,6-309,-1-1,-2 1,-8 27,2-10,1 15,8-50,-2 22,-2 0,-10 38,5-35,1 12,-4 13,10-46,1 0,1 0,1-8,-1 0,-1 0,0-1,-1 1,-3 4,-7 23,1 1,2 1,3 0,2 0,1 1,3 1,-14 182,14-214,0-1,-1 0,-1 0,0 1,-1 0,1 0,1 1,0 5,0 83,4 7,1-6,-2 283,1-372,0 1,1-1,2 1,0 0,-4-18,0 0,1 0,-1 0,0 1,1-1,-1 0,1 0,0 0,-1 0,1 0,0 0,-1 0,1 0,0 0,0 0,0 0,0-1,-1 0,0 0,0 1,1-1,-1 0,0 0,1 0,-1 0,0 0,1 0,-1 0,0 0,1 0,-1 0,0 0,0 0,1 0,-1 0,0 0,1-1,-1 1,0 0,0 0,1 0,-1-1,9-11,-4-2,0-2,-1 1,-1 0,1-11,-1 9,74-500,-63 393,-5-1,-5-1,-3 100,2 1,0 0,2 1,6-19,7-39,-17 76,7-44,-2 0,-2-13,-2 37,1-1,1 1,2-2,0-3,-1 0,-2-5,-1-229,-3 147,1 1175,-2-994,-4 4,1-5,2 7,2-38,-6 32,3-31,0 26,5 316,-2-354,-1 0,-3 12,2-10,1-1,0 2,1-9,0-1,-1 1,0-1,-1 0,0 0,-1 0,-1-1,0 1,-1-1,0 0,-1 0,-3 3,10-14,-16 21,0 0,-1-1,-1-1,-9 7,8-12,1 0,-2-2,0 0,-21 9,25-14,0 1,-7 6,13-8,9-6,0-1,1 1,-1-1,0 0,1 1,-1-1,0 0,1 1,-1-1,0 0,0 0,1 0,-1 0,0 0,0 0,1 0,-1 0,0 0,0 0,1 0,-1 0,0 0,0 0,1-1,-1 1,0 0,0-1,0 0,0 0,-1 0,1-1,0 1,0 0,0-1,0 1,0-1,0 1,1-1,-1 1,0-2,-2-5,1 0,0-1,0 1,0-8,2 8,-2-5,0-1,2 1,-1 0,2-1,0 1,0 0,3-6,-3 15,1 0,-1 1,1-1,0 1,1 0,-1-1,1 1,-1 0,1 1,0-1,1-1,38-26,-29 22,-3 2,-1 1,1 0,0 0,0 1,0 1,1-1,-1 2,1-1,0 2,8-1,-17 2,0 0,0 0,1 0,-1 0,0 0,0 1,0 0,0-1,0 1,0 0,-1 0,1 0,0 0,0 0,-1 0,1 0,0 1,0 0,1 1,-1 0,0 0,1 0,-1 0,-1 1,1-1,0 1,-1 0,1 2,2 6,-2 1,0-1,0 0,-1 1,-1 10,0-16,0 0,-1 0,0 0,0 0,-1 0,0 0,0-1,0 1,-1-1,0 0,0 1,-1-1,0-1,0 1,0 0,0-1,-1 0,-3 3,-21 21,19-17,-1-1,-1 0,0 0,-1-2,0 1,-6 2,2-1,1 0,0 0,-5 7,4-4,0-1,-13 7,24-16,0-1,0-1,0 1,0-1,0 0,-1 0,1 0,-1-1,1 0,-6 0,10-1,1 0,0 0,0 0,0-1,0 1,0 0,0 0,0-1,0 1,0-1,0 1,0-1,0 1,0-1,0 0,0 1,0-1,1 0,-1 0,0 1,0-1,0-1,0 0,-1-1,1 1,0 0,0 0,1-1,-1 1,0 0,0-3,0-2,1 1,-1-1,1 0,1 0,-1 0,1 1,0-1,2-4,0 0,1 0,0 1,1-1,0 1,1 0,0 0,0 1,1 0,0 0,1 1,0 0,0 0,1 0,3-1,21-15,2 2,0 2,24-11,-44 24,9-7,-1-1,21-17,1-1,-27 20,-1-1,0-1,11-13,-8 7,-8 9,-7 8,0-1,0 0,0 0,-1-1,0 0,0 1,0-1,0-2,4-11,-1-1,0 0,-2 0,0-1,-2 1,0-1,-1-4,1-43,-5-38,1 17,1-1904,-2 1959,-1 1,-2-1,-4-11,-1-11,-20-107,26 146,0 0,0 1,-2-1,-3-6,9 23,0 0,0 0,0-1,0 1,0 0,-1-1,1 1,0 0,0 0,0-1,-1 1,1 0,0 0,0-1,0 1,-1 0,1 0,0 0,-1-1,1 1,0 0,0 0,-1 0,1 0,0 0,-1 0,1 0,0 0,-1 0,1 0,0 0,-1 0,1 0,0 0,0 0,-1 0,1 0,0 0,-1 0,1 0,0 0,-1 0,1 1,0-1,0 0,-1 0,1 0,0 1,0-1,-1 0,1 0,0 1,0-1,0 0,0 0,-1 1,1-1,0 0,0 1,0-1,-12 21,11-20,-18 44,-7 28,-5 10,14-34,1 0,-4 35,-7 25,13-62,-8 25,3 2,-1 24,-2 14,12-74,3 1,1 0,0 20,5-33,-6 22,2-13,2-90,-3-5,-46-397,32 306,8 76,3-1,4-6,3 48,-2 0,-6-24,-1-11,6 15,3 0,4-34,0 5,-2-106,-1 180,0 0,-1 0,0 0,0 0,0 1,-3-6,1 4,1-1,0 0,0 0,1 0,-1-39,2-1,3-10,0-18,-2-12,0 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28:47.083"/>
    </inkml:context>
    <inkml:brush xml:id="br0">
      <inkml:brushProperty name="width" value="0.2" units="cm"/>
      <inkml:brushProperty name="height" value="0.2" units="cm"/>
      <inkml:brushProperty name="color" value="#849398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0099CC"/>
      <inkml:brushProperty name="ignorePressure" value="1"/>
    </inkml:brush>
  </inkml:definitions>
  <inkml:trace contextRef="#ctx0" brushRef="#br0">261 3513,'0'1942,"-1"-1932,-1 0,1-1,-2 1,1-1,-1 1,-1-1,-1 4,-9 28,10-29,-2 8,1 1,1 0,0-1,2 1,0 3,3 389,-1-412,0 0,0 1,0-1,0 0,0 1,0-1,0 1,0-1,-1 0,1 1,0-1,-1 0,0 0,1 1,-1-2,1 0,0 0,0 0,-1 0,1 0,0 0,0 0,-1 0,1 0,0 0,0 0,-1 0,1 0,0 0,0 0,-1 0,1 0,0 0,0-1,0 1,-1 0,1 0,0 0,0 0,0-1,0 1,-1 0,1 0,-11-14,-18-33,-3-12</inkml:trace>
  <inkml:trace contextRef="#ctx0" brushRef="#br0" timeOffset="4163.222">367 987,'0'0,"1"0,-1 0,1 1,-1-1,1 0,-1 0,0 0,1 1,-1-1,1 0,-1 1,0-1,1 0,-1 1,0-1,0 1,1-1,-1 0,0 1,0-1,1 1,-1-1,0 1,0-1,0 1,0-1,0 1,0-1,3 17,-3-14,5 54,-3 1,-4 24,1-2,1 1662,-1-1722,-1 0,-3 12,2-10,0 0,1 1,3 238,-2-253,0 0,0-1,-1 0,0 1,0-1,0 0,-1 0,-1 3,1 0,0 0,0 3,0 10,2 0,0 0,2 7,0-8,-1-1,-1 1,-4 19,-1-5,4-20</inkml:trace>
  <inkml:trace contextRef="#ctx0" brushRef="#br0" timeOffset="9602.373">321 1123,'-1'21,"-1"1,-3 9,2-8,-1 23,4-22,0-9,-1 1,0 0,0 0,-2-1,-3 11,-2-1,1 1,1 0,1 0,1 0,1 1,1 2,3-11,0-12,-1-1,0 1,0 0,0-1,-1 1,0 0,0-1,0 1,0-1,-3 6,4-11,0 1,0-1,0 0,-1 1,1-1,0 1,0-1,0 0,0 1,-1-1,1 0,0 1,0-1,-1 0,1 1,0-1,-1 0,1 0,0 1,-1-1,1 0,0 0,-1 0,1 0,0 1,-1-1,1 0,-1 0,1 0,0 0,-1 0,1 0,-1 0,1 0,0 0,-1 0,-6-11,0 0,7 11,0 0,-1 0,1 0,0 0,0 0,-1 0,1 0,0 0,0 0,-1 0,1 0,0 0,0 0,-1 0,1 0,0 0,-1 0,1 0,0 0,0 0,-1 0,1 0,0 0,0 0,0 1,-1-1,1 0,0 0,0 0,0 0,-1 1,1-1,0 0,0 0,0 0,0 1,-1-1,1 0,0 0,0 1,0-1,-4 7,1 0,0 0,0 0,0 0,-1 6,-6 15,4-13,0-1,1 1,0 1,2-1,-1 0,2 1,0 0,1 15,3 850,-3-515,2-358,0 1,1 0,-1 0,2-1,-1 1,3 4,-1-3,-1 1,0-1,-1 1,1 3,0 58,-3-45,1 0,4 17,-1-23,3 19,-1 0,-3 0,0 8,-4 825,1-509,-1-345,-1 0,-3 15,1-14,2 1,0 5,1 197,2-104,-2-109,0 0,-1 0,0 0,0 0,-1 0,-1 1,0 0,1-1,0 1,1 1,0-1,1 2,0-1,1-7,0 1,0-1,-1 0,1 0,-1 1,-1-1,1 0,1-5,0 0,0 0,0-1,0 1,0 0,-1 0,1 0,0 0,0 0,0 0,0 0,0-1,0 1,0 0,0 0,0 0,-1 0,1 0,0 0,0 0,0 0,0 0,0 0,0 0,-1 0,1 0,0 0,0 0,0 0,0 0,0 0,-1 0,1 0,0 0,0 0,0 0,0 0,0 0,0 0,-1 0,1 0,0 0,0 0,0 0,0 0,0 0,0 1,0-1,-1 0,1 0,0 0,0 0,0 0,0 0,0 0,0 1,0-1,0 0,0 0,0 0,0 0,0 0,0 0,0 1,0-1,0 0,-6-30,1-16</inkml:trace>
  <inkml:trace contextRef="#ctx0" brushRef="#br0" timeOffset="13519.797">155 1608,'0'755,"2"-723,4 29,-2-27,0 24,-3-32,5 25,-2-25,-2 0,0 0,-3 29,1-33,0-18,0-6,0-974,1 961,1 0,1 0,0 0,1 0,1 1,0 0,0 0,2 0,0 1,4-6,-7 12,1 0,0 0,0 0,1 1,4-4,-10 10,0 0,1-1,-1 1,0 0,1 0,-1-1,0 1,0 0,1 0,-1-1,0 1,1 0,-1 0,0 0,1 0,-1 0,1 0,-1-1,0 1,1 0,-1 0,0 0,1 0,-1 0,1 1,-1-1,0 0,1 0,-1 0,0 0,1 0,-1 0,0 0,1 1,0 0,-1 0,1-1,0 1,-1 0,1 0,-1 0,1 0,-1 0,0 0,1 1,-1-1,0 1,3 34,-3-34,0 11,-3 167,-1-146,-7 30,5-37,2 0,0 1,2 13,3 986,-1-1014</inkml:trace>
  <inkml:trace contextRef="#ctx0" brushRef="#br0" timeOffset="20352.574">367 926,'0'-17,"1"11,-1-1,0 1,0-1,-1 1,0-1,0 0,1 6,-1-1,1 1,-1-1,0 1,1-1,-1 1,0 0,0-1,0 1,0 0,0 0,0 0,0 0,0 0,0 0,-1 0,1 0,0 0,-1 0,1 1,-1-1,1 0,-1 1,1 0,-1-1,-1 1,-16-2,0 0,0 2,0 1,-3 0,-21 1,36-2,0 1,0 0,0 1,0 0,0 0,0 0,0 1,1-1,-1 2,1-1,0 1,0 0,0 0,0 1,1-1,-1 2,-3 4,0 0,0 0,1 1,1 0,-1 0,2 1,0-1,-2 6,5-10,1 1,0 0,0 0,1 0,-1 1,1 7,3 51,-1-37,2-54,1 1,0-1,2-1,-5 22,0 1,-1-1,1 0,0 1,1-1,-1 1,0-1,1 1,-1 0,1 0,-1 0,1-1,0 2,0-1,0 0,0 0,2-1,0 1,0 1,0-1,1 0,-1 1,0 0,0 0,1 0,-1 1,1 0,3 0,2-1,2 0,-1 1,0 1,0-1,6 2,-15-1,1-1,-1 1,0-1,0 1,0 0,1-1,-1 1,0 0,0 1,0-1,-1 0,1 0,0 1,0-1,-1 1,1 0,-1-1,1 1,-1 0,0 0,0 0,0 0,0 0,1 1,0 10,0-1,-1 0,0 1,-1-1,0 1,-2 10,0 9,2 25,-2 39,0-79,-2-6</inkml:trace>
  <inkml:trace contextRef="#ctx0" brushRef="#br1" timeOffset="92034.501">277 156,'0'382,"-3"-368,3-14,0 0,0 0,-1 0,1 0,0 0,0 0,0 0,-1 0,1 0,0 0,0 0,0 0,-1 0,1 0,0 0,0 0,0 0,-1 0,1-1,0 1,0 0,0 0,0 0,0 0,-1 0,1-1,0 1,0 0,0 0,0 0,0 0,0-1,0 1,0 0,-1 0,1 0,-13-28,2-5,1-1,2 1,1-2,0 1,4 23,-1 0,0 0,-5-10,5 13,0 0,1-1,0 0,0 0,1 0,-1-6,1 1,1 0,0 0,1 0,1 0,0 0,1 0,1-4,-2 16,0-1,1 0,-1 0,1 1,-1-1,1 1,0 0,0-1,0 1,0 0,0 0,1 0,2-1,5-4,1 1,11-5,15-10,-21 6,-14 13,0 0,1 0,-1-1,0 1,1 1,-1-1,1 0,-1 1,4-2,-6 3,0 0,0 0,0 0,1 0,-1 0,0-1,0 1,0 0,1 0,-1 0,0 0,0 0,0 0,1 0,-1 0,0 0,0 0,0 0,1 1,-1-1,0 0,0 0,0 0,0 0,1 0,-1 0,0 0,0 0,0 0,0 1,1-1,-1 0,0 0,0 0,0 0,0 1,0-1,0 0,0 0,1 0,-2 11,-9 16,9-24,-13 37,2 1,3 0,-3 21,6-29,1 1,2-1,2 1,1-1,2 5,-1 23,0 110,-16-201,5 1,1-1,1 1,1-1,2-1,1 1,1-1,2 0,1-1,0-8,0 14,3-26,-2 43,0 1,1-1,0 1,1-1,0 1,0 0,4-7,8-15,-2 0,-1-1,-2-2,0 6,-10 27,0 0,-1 0,1 0,0 0,0 0,0-1,0 1,0 0,0 0,0 0,0 0,0-1,1 1,-1 0,0 0,0 0,0 0,0 0,0-1,0 1,0 0,0 0,0 0,0 0,0 0,1 0,-1-1,0 1,0 0,0 0,0 0,0 0,0 0,1 0,-1 0,0 0,0 0,0 0,0 0,1 0,-1 0,0 0,0 0,0 0,0 0,0 0,1 0,1 9,0 15,-1 347,-3-176,2-151,0-656,0 596</inkml:trace>
  <inkml:trace contextRef="#ctx0" brushRef="#br1" timeOffset="101102.235">397 125,'1'2,"0"0,1 0,-1 0,0 0,0 1,0-1,0 0,0 0,-1 1,1-1,-1 0,1 2,2 31,-3-27,2 200,-3-106,0-98,1 1,0-1,-1 0,0 0,0 1,0-1,-1 0,1 0,-1 0,0 0,0 0,-1-1,1 1,-1-1,1 1,-1-1,0 0,-1 0,1 0,0 0,-1-1,0 1,1-1,-1 0,0 0,0 0,-1-1,4 0,0-1,0 1,-1-1,1 0,0 0,0 0,0 1,-1-1,1 0,0-1,0 1,0 0,-1 0,1 0,0-1,0 1,0 0,0-1,-1 0,1 1,0-1,0 1,0-1,0 0,0 0,1 0,-1 1,0-1,0 0,0 0,0-1,-2-3,0-1,0 0,1 0,-1 0,0-5,-3-5,-2-5,1 0,1 0,0-1,2 0,0-5,0-16,1 1,3-12,1 49,-1 1,1-1,0 0,1 1,-1-1,1 1,0 0,0 0,0-1,0 1,1 0,0 1,-1-1,2 0,-1 1,0 0,1 0,1-2,-1 2,-1 0,1 1,1-1,-1 0,0 1,0 0,1 0,-1 1,1-1,0 1,-1 0,1 0,0 0,0 1,0-1,0 1,3 1,-7-1,1 0,-1 1,0-1,0 0,0 1,0-1,0 1,0-1,0 1,0 0,0-1,0 1,0 0,0 0,0 0,0-1,-1 1,1 0,0 0,-1 0,1 0,0 1,-1-1,0 0,1 0,-1 0,0 0,1 0,-1 1,0-1,0 0,0 0,0 0,0 1,0 5,-1 1,0-1,0 0,-1 0,-1 2,1-2,-5 21,-2 0,-1-2,-2 1,0-1,-15 22,12-21,1 1,-3 10,-7 17,16-36,-4 7,10-26,0-5,1-7,2-258,0 97,-1 169,0-1,0 1,0 0,0-1,1 1,0 0,0 0,0 0,1-1,-1 1,1 0,0 1,0-1,2-3,-3 7,-1-1,0 1,0 0,1-1,-1 1,0 0,1 0,-1-1,0 1,1 0,-1 0,0 0,1-1,-1 1,1 0,-1 0,0 0,1 0,-1 0,1 0,-1 0,0 0,1 0,-1 0,1 0,-1 0,0 0,1 0,-1 0,1 0,-1 0,0 1,1-1,0 1,0 0,0 0,0-1,0 1,-1 0,1 0,0 0,-1 0,1 0,0 1,9 30,-3 6,-3 0,-1 0,-2 1,-2 25,0-16,0-20,-2 19,2-39,-1 0,1 0,-1 0,0 0,-1-1,0 1,0-1,-1 1,4-8,-1 1,1-1,0 0,0 1,0-1,0 0,0 1,-1-1,1 0,0 0,0 1,-1-1,1 0,0 0,0 1,-1-1,1 0,0 0,0 0,-1 1,1-1,0 0,-1 0,1 0,0 0,-1 0,1 0,0 0,-1 0,1 0,-1 0,1 0,0 0,-1 0,1-1,-1 1,0-1,1 1,-1-1,1 1,0-1,-1 0,1 1,-1-1,1 1,0-1,0 0,-1 0,1 1,-6-27,3-32,4-49,1 26,-3 39,1 1,1-9,0 45,0 1,0-1,1 1,-1 0,1-1,1 1,-1 0,1 0,0 0,0 0,0 1,0-1,1 1,0 0,0 0,2-1,-2 0,1 2,0-1,0 1,0-1,1 2,-1-1,1 0,0 1,-1 0,1 0,0 1,0 0,0 0,0 0,2 1,-6 0,0 0,1 0,-1 0,0 1,0-1,0 1,1-1,-1 1,0 0,0 0,0 0,0 0,0 0,0 0,-1 1,1-1,1 2,-1 0,1 0,-1 0,0 0,0 0,0 0,-1 0,1 1,-1-1,0 0,1 3,0 3,-1-1,0 1,0 0,-1 0,0-1,0 1,-1 0,-1 8,-5 5,0 0,-1 0,-2-1,0 0,-1 0,-4 4,-15 29,13-24,12-22,0 1,0 0,1 0,0 0,1 0,0 0,0 1,1 0,0-1,-13 93,15-193,-1 24,2-172,-1 224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37:33.18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285 1,'-5'21,"1"-9,-2 16,1 1,2 0,0 19,4 90,1-55,-2 810,-2-866,0 1,-6 23,2-18,0 21,3-19,-7 27,5-28,-2 29,6 14,1-47,0-1,-2 1,-5 23,-3 1,6-26,-1-1,-2 1,-1-1,-31 69,18-48,2 3,13-33,1-1,1 1,1 0,-1 17,0-1,-1-1,-1 1,-11 31,11-40,1 0,1 0,1 1,1 10,3 104,0-61,1-183,7-20,-1 71,2 0,4-4,14-65,-16 47,-4 0,-2-1,-4-3,-4-184,2 772,-1-473,-2 0,-2 0,-5 21,1-24,-4 12,4-18,2-1,-3 22,5 6,2 1,5 53,0-19,-2 238,1-318,2-23,20-182,-12 77,-1 42,4-38,-5-5,-7-333,-4 254,2 1819,1-1655,2 1,6-30,19-70,-5 28,7-40,32-87,-46 181,-2-1,-2 0,-2-1,-3 0,-3-1,-1-45,-7-299,4 399,0 1218,-1-1206,0-1,0 1,-1-1,-1 0,0 0,0 0,-3 5,3-8,-1 1,0-1,0 0,-1-1,0 1,-1-1,1 0,-1 0,-4 3,9-9,0 0,-1 0,1 0,0 0,-1 0,1 0,-1 0,1 0,-1 0,0-1,1 1,-1-1,0 1,1-1,-1 1,0-1,0 0,1 0,-1 0,0 0,1 0,-1-1,0 1,0 0,1-1,-1 1,0-1,1 0,-1 1,1-1,-1 0,1 0,-1 0,1 0,0 0,-1-1,1 1,0 0,0 0,0-1,0 1,0-1,0 1,0-1,-3-6,0 0,0 0,1 0,0 0,0 0,1-1,0 1,-1-8,0-16,0-24,3 46,1-272,2 94,-3-1274,0 1539,1 40,-12 78,4-126,-4-1,-4 4,3-14,2-1,-1 54,1-15,3-29,2 19,5 486,1-264,-2-220,2 100,4-145,2 0,4 8,14 55,5 21,-21-74,-3 0,-2 0,-2 1,-3 16,1-189,1-25,2 111,0 0,2 1,4-15,1 4,-3-1,-1 0,-1-29,-6-134,-1 85,2-146,-5 381,-5 0,-4-1,-12 29,18-91,2-1,1 34,6 101,1-66,-2 790,-1-893,-1 0,0-1,-1 1,-1-1,0 1,-5 8,2-2,0 2,1 1,2-6,4-18,0 0,0 0,0 0,0 0,0 0,0 0,0 0,0 0,0 0,0 0,0 0,0 0,-1 0,1 0,0 0,0 0,0 0,0 0,0 0,0 0,0 0,0 0,0 0,0 0,0 0,0 0,0 0,0 0,0 0,0 0,0 0,0 0,-1 0,1 0,0 0,0 0,0 0,0 0,0 0,0 0,0 1,0-1,0 0,0 0,0 0,0 0,0 0,0 0,-1-28,2 21,1-687,-1 631,4 0,5-19,28-123,-16 57,-9 58,-10 67,-3 15,2-1,-1 0,1 1,2-5,-4 12,0 1,0-1,0 1,0-1,1 1,-1 0,0-1,0 1,0-1,1 1,-1 0,0-1,0 1,1 0,-1-1,0 1,1 0,-1 0,1-1,-1 1,1 0,3 5,1 17,0 47,-2-1,-5 27,1-17,0 844,0-1024,3-126,2 181,10-36,-8 43,-6 40,0 0,0 0,0 0,1 0,-1 1,0-1,0 0,0 0,0 0,0 0,0 0,0 0,0 0,0 0,0 0,0 0,0 0,0 0,0 0,0 0,0 0,0 0,0 0,0 0,0 0,1 0,-1 0,0 0,0 0,0 0,0 0,0 0,0 0,0 0,0 0,0 0,0 0,0 0,0 0,0 0,0 0,0 0,0-1,0 1,0 0,0 0,0 0,0 0,0 0,0 0,0 0,0 0,0 0,0 0,0 0,0 0,1 0,-1 0,0 0,0 0,0 0,3 7,2 12,3 36,-3 0,-2 1,-2-1,-4 22,-9 44,0 18,12-129,0-2,0 0,0 0,-1-1,0 1,0-1,-1 1,0-1,-1 1,1-1,-2 0,4-6,0 0,-1 0,1-1,-1 1,1 0,-1 0,1-1,-1 1,0-1,1 1,-1-1,0 1,0-1,0 1,1-1,0 0,-1 0,1 0,0 0,-1 0,1 0,0 0,0 0,-1 0,1 0,0 0,-1 0,1 0,0 0,-1 0,1 0,0 0,0 0,-1-1,1 1,0 0,0 0,-1 0,1-1,0 1,0 0,-2-2,1 0,0 0,0 0,0 0,0 0,0 0,1 0,-1 0,0 0,1-1,-6-37,2-1,2 0,2 0,2-11,-1-10,-1-34,0-16,11-82,3 38,-12 136,1 0,1 0,0 0,7-14,-4 8,0 1,0-12,-1-22,-4-1,-3-56,-1 18,2-212,1 448,-1 111,-5-138,-6 25,-5-29,-2 25,9-50,0-9,1 40,8 448,2-259,-3-310,-1 1,1-1,-1 1,0 0,-1 0,1 0,-1 0,-10-29,5 1,2 1,2-1,0-27,5-108,1 63,-3 71,0 22,1 0,0-1,1 1,0 0,3-12,1 16,-5 10,0 0,0 0,0 0,0 0,0 0,0-1,0 1,0 0,1 0,-1 0,0 0,0 0,0 0,0 0,0 0,0 0,0 0,0 0,1 0,-1 0,0 0,0 0,0 0,0 0,0 0,0 0,0 0,1 0,-1 0,0 0,0 0,0 0,0 0,0 0,0 1,0-1,0 0,1 0,-1 0,0 0,1 1,-1 1,1-1,0 0,-1 1,1-1,-1 1,1-1,-1 0,0 1,0 1,6 64,-3 1,-4 48,-1-27,2 409,2-463,1 0,6 24,1 5,-1-12,3-1,2 1,4 3,2 10,-1-6,8 32,-24-153,-5-405,4 433,2-1,0 1,3 0,1-1,1-7,-1-1,-1-9,-4-28,-3 52,1-1,2 0,1 0,5-17,-1 10,-1-1,-1-1,-2-8,0-33,-4-3,-2-805,3 484,-2 386,1 17,0 0,1-1,-1 1,0 0,0 0,0 0,0 0,0 0,-1 0,1 0,0 0,0-1,0 1,0 0,0 0,0 0,0 0,0 0,0 0,0 0,0 0,0 0,0-1,0 1,0 0,0 0,0 0,-1 0,1 0,0 0,0 0,0 0,0 0,0 0,0 0,0 0,0 0,-1 0,1 0,0 0,0 0,0 0,0 0,0 0,0 0,0 0,0 0,-1 0,1 0,0 0,0 0,0 0,0 0,-6 6,-3 10,3 0,0-1,-2 12,-7 18,4-18,3-1,0 1,1 0,2 1,0 3,-46 301,21-151,1-44,4-23,12-35,2 0,2 57,4-67,-2-1,-7 18,1-3,2 50,9-85,-3 0,-1-1,-6 12,4-20,2 1,1 0,3 0,0 0,3 2,0 265,-1-299,0 0,1 0,0 0,0 0,1 0,0 0,0 0,1 0,0 0,0-1,1 0,3 6,21 32,14 14,-39-56,0 1,0-1,0 0,0-1,0 1,1 0,0-1,-1 0,1 0,0 0,0 0,0-1,2 1,-3-1,0 0,-1-1,1 1,0-1,-1 0,1 0,0 0,0 0,-1-1,1 1,0-1,-1 1,1-1,-1 0,1 0,-1 0,1 0,-1-1,1 1,-1-1,1 0,5-6,0-1,0-1,-1 1,-1-1,1 0,-2 0,1-1,-1 0,-1 0,0 0,2-10,-5 17,0 0,0 0,-1-1,1 1,-1 0,0 0,0-1,-1 1,1-1,-1 4,1 0,0 0,0 0,-1 0,1 0,-1 0,1 0,-1 0,0 0,1 0,-1 0,0 0,1 0,-1 1,0-1,0 0,0 0,0 1,0-1,0 1,0-1,0 1,0-1,0 1,0-1,0 1,0 0,0 0,-1 0,1-1,0 1,0 0,0 0,0 1,0-1,-1 0,-9 2,1 1,0 0,0 0,1 1,-1 0,1 0,0 2,0-1,0 1,1 0,0 0,0 1,-6 7,7-7,-1-1,1-1,-1 1,-4 1,-15 10,27-16,-1-1,0 1,0-1,1 1,-1-1,0 0,0 1,0-1,0 0,1 0,-1 0,0 1,0-1,0 0,0 0,0 0,0 0,0-1,1 1,-1 0,0 0,0 0,0-1,0 1,1 0,-1-1,0 1,0-1,0 1,1-1,-1 1,0-1,1 0,-1 1,1-1,-1 0,-3-3,0-1,1 0,0 0,-1-1,1 0,3 5,-8-15,1 0,1-1,1 1,-2-9,-3-22</inkml:trace>
  <inkml:trace contextRef="#ctx0" brushRef="#br0" timeOffset="2939.327">44 5807,'1'4,"-1"-1,1 1,0 0,0 0,1 0,-1 0,1-1,1 3,4 9,48 161,-32-97,-19-67,0-1,1 0,0 0,0 0,1-1,1 0,0 0,3 3,-6-8,0 0,1-1,-1 0,1 0,0 0,0-1,0 1,0-1,1-1,-1 1,1-1,-1 1,1-2,0 1,0-1,0 0,2 0,2 0,0-2,0 1,0-1,0-1,0 0,0 0,-1-1,1 0,3-2,9-5,0-1,-1-1,7-6,-16 10,-1-1,0-1,-1 0,0 0,-1-1,0 0,6-11,-14 20,1 0,-1 1,0-1,0 0,0 0,0 0,0-1,0-1,-1 4,0 0,0-1,0 1,0 0,0-1,0 1,0 0,0-1,0 1,0 0,0 0,0-1,-1 1,1 0,0 0,0-1,0 1,0 0,0 0,-1-1,1 1,0 0,0 0,-1-1,1 1,-13-2,-3 5,0 0,0 1,1 0,-1 1,1 1,-3 2,-7 2,-15 4,-134 29,99-30,42-9</inkml:trace>
  <inkml:trace contextRef="#ctx0" brushRef="#br0" timeOffset="4638.026">68 6072,'0'8,"0"7,0 5,0 3,0 2,0 1,0 0,0-1,4 5,1 0,4 0,1-1,-2-2,-2-9,-2-12,-2-11,-1-14,-1-2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38:16.018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8 0,'0'463,"1"-434,2-1,1 0,2 0,4 14,5 25,-9-29,0 17,3 26,1-4,-4-34,1 0,6 17,-6-33,-1-1,-1 2,-1-1,-2 0,0 2,0 4,2 0,1 0,8 25,-5-23,-1 0,-2 1,-1 3,-3 233,-2-131,1 282,-3-481,-3 1,-10-49,5 45,3 0,1-33,8 13,1 34,-5-42,-1 66,0 0,-8-21,-4-19,-6-95,17 117,0-27,1 14,3 36,-1 1,-1 0,0 0,-6-15,9 32,0 0,0 1,0-1,0 0,0 0,0 0,0 0,0 0,0 0,-1 0,1 0,0 0,0 0,0 0,0 0,0 0,0 0,0 0,0 0,0 0,0 0,0 0,0 0,0 0,0 0,0 0,0 0,0 0,0 0,0 0,0 0,0 0,-1 0,1 0,0 0,0 0,0 0,0 0,0 0,0 0,0 0,0 0,0 0,0 0,0 0,0 0,0 0,0 0,0 0,0 0,0 0,0 0,0 0,0 0,0 0,0 0,0 0,0 0,0-1,0 1,0 0,-2 8,0 11,1 381,2-190,-1 863,0-1056,0-17,0 0,0-1,-1 1,1 0,0 0,0 0,0 0,0 0,0 0,0 0,0 0,0 0,0 0,0 0,-1 0,1 0,0 0,0-1,0 1,0 0,0 0,0 0,0 0,0 0,-1 0,1 0,0 0,0 0,0 0,0 1,0-1,0 0,0 0,-1 0,1 0,0 0,0 0,0 0,0 0,0 0,0 0,0 0,0 0,0 0,0 0,0 1,-1-1,1 0,0 0,0 0,0 0,0 0,0 0,0 0,0 0,0 0,0 1,0-1,0 0,0 0,0 0,0 0,-4-9,-9-47,4 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0T12:48:15.36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822 348,'0'0,"0"1,0-1,1 0,-1 1,0-1,0 1,1-1,-1 1,0-1,1 1,-1-1,1 0,-1 1,0-1,1 0,-1 1,1-1,-1 0,1 0,-1 0,1 1,-1-1,1 0,-1 0,1 0,18 5,-14-4,44 12,19 8,-16-4,11 1,-13-8,1-3,0-1,18-2,156-5,-95-1,851 2,-964-1,0-1,-1 0,1-1,-1 0,0-2,0 0,0 0,-5-1,-9 1,-3 4,0 1,0-1,0 1,-1-1,1 1,0-1,0 1,0 0,0-1,0 1,0 0,-1 0,1 0,0 0,0 0,-1 0,-41 1,-36 5,7 0,-5-1,0 3,1 3,1 4,-20 8,-267 67,304-80,-1-2,-52 0,-120-7,146-2,-758-1,565 2,260 0,1-1,-1 0,-3-2,16 2,0 0,0 0,1-1,-1 1,0-1,1 0,-1 0,1-1,0 1,0-1,-1 0,2 0,-3-2,6 4,-1 1,0-1,0 0,0 0,1 0,-1 0,0 0,1 0,-1 0,1 0,-1-1,1 1,0 0,-1 0,1 0,0 0,0-1,0 1,0 0,0 0,0 0,0 0,1 1,-1-1,0 0,1 0,-1 0,1 1,-1-1,1 0,-1 0,1 1,0-1,-1 1,1-1,0 0,-1 1,1-1,1 1,2-3,1 1,0 1,0-1,0 0,1 1,-1 0,5 0,52-3,0 3,5 3,2-1,22 4,1 4,17 7,94 10,87-13,46-15,-114 0,1017 2,-1235 0,0 0,0 1,0-1,0 1,-1 0,1 0,3 1,-7-2,0 0,1 0,-1 0,1 0,-1 1,0-1,1 0,-1 0,0 1,1-1,-1 0,0 1,1-1,-1 0,0 1,0-1,0 0,1 1,-1-1,0 0,0 1,0-1,0 1,0-1,1 0,-1 1,0 0,-1 0,1 0,0 0,-1 0,1 0,-1 0,0 0,1 0,-1-1,0 1,1 0,-1 0,0 0,0-1,0 1,0 0,0 0,-6 3,0 0,0 0,0 0,-1-1,1 0,-1-1,0 1,0-2,1 1,-5 0,-19 1,0-2,-4 0,26-1,-610-1,191-1,-224 2,605 2,-38 7,36-3,-31-1,-83-6,2195 1,-1992-2,40-7,-37 4,35-1,-66 6,-1 0,0 1,0 0,0 1,0 0,0 1,2 1,-9-3,1 1,-1 0,1 1,-1-1,0 1,0 0,0 0,-1 0,1 0,-1 1,1-1,-1 1,0 0,-1 0,1 0,-1 1,2 2,-1-1,-1 1,1 0,-1-1,-1 1,1 0,-1 0,0 0,-1 0,0 0,0 0,-1 4,1-7,-1-1,1 1,-1-1,0 1,0-1,-1 1,1-1,-1 0,0 0,1 1,-2-1,1-1,0 1,0 0,-1 0,0-1,1 1,-1-1,0 0,0 0,0 0,0 0,-1-1,-20 9,0-1,0-1,-1-2,0 0,0-2,-21 2,-14-3,0-2,-19-4,25-3,0-3,1-1,-40-15,-23-4,103 26,-25-6,0 2,0 2,-37-1,-546 6,244 1,-234-1,603 0,0 0,0-1,0 1,-5-3,13 3,-1 0,1 0,0 0,0 0,0 1,0-1,0 0,0-1,-1 1,1 0,0 0,0 0,0 0,0 0,0 0,0 0,-1 0,1 0,0 0,0 0,0 0,0 0,0 0,0 0,0 0,0-1,-1 1,1 0,0 0,0 0,0 0,0 0,0 0,0 0,0-1,0 1,0 0,0 0,0 0,0 0,0 0,0 0,0-1,0 1,0 0,0 0,0 0,0 0,0 0,0 0,0-1,0 1,0 0,9-5,14-2,217-66,-115 33,-121 38,49-14,0 1,53-6,88-12,51-20,-182 38,-4-1,30-13,-65 22,0 0,1 2,-1 1,1 1,12 1,27 0,34 6,-45 2,1 2,1 2,19 4,-13-1,0 2,0 3,-34-11,0-2,0 0,25-1,-6 1,-9 0,18 7,-22-5,32 3,50-4,49-6,-76-1,1984 0,-1436 1,-623 0,23-1,-33 1,-1 0,1-1,-1 1,1-1,-1 0,1 0,-1 0,0 0,1 0,-1 0,0-1,0 1,-2 1,1 0,-1-1,0 1,0 0,1 0,-1 0,0-1,0 1,1 0,-1-1,0 1,0 0,0 0,0-1,0 1,1 0,-1-1,0 1,0 0,0-1,0 1,0 0,0-1,0 1,0 0,0-1,0 1,0 0,0-1,0 1,-1 0,1-1,0 0,-1 1,1-1,-1 1,1-1,-1 1,0-1,1 1,-1-1,0 1,1-1,-1 1,0 0,1 0,-2-1,-8-2,-1 1,0 0,1 1,-1 0,-10 0,5 1,-569-5,319 7,-968-2,919 11,33 0,109-12,469 1,524-16,-618 5,621-42,-496 32,30 15,256 7,-608 0,0-1,-1 0,1 1,0 0,-1 0,1 0,-1 1,1-1,-1 1,3 1,-6-2,0-1,0 1,0 0,0 0,0-1,0 1,0 0,-1 0,1 0,0 0,0 0,-1 0,1 0,0 0,-1 1,0-1,1 0,-1 0,1 0,-1 1,0-1,0 0,0 0,0 1,0-1,0 0,0 1,0-1,0 0,-1 0,1 0,0 1,-1-1,1 0,-1 0,1 0,-1 0,0 0,0 0,1 0,-2 1,-3 5,-1 0,0 0,0-1,0 1,-1-2,0 1,0-1,-1 0,-3 2,-16 8,0-2,-7 1,-28 9,-1-3,-1-2,-1-3,-1-4,-65 4,-84-3,-39-11,202-1,-2-1,-63 0,0 6,-23 6,-99 15,-1-10,-34-11,-619-6,888 1,0 0,0 0,0-1,-1 0,1 0,-4-1,8 1,0 1,0 0,0 0,1-1,-1 1,0-1,0 1,1-1,-1 1,0-1,1 1,-1-1,0 0,1 1,-1-1,1 0,-1 0,1 1,0-1,-1 0,1 0,0 0,-1 1,1-1,0 0,0 0,0 0,0 0,0 0,0 1,0-1,0 0,0 0,0 0,0 0,1 0,-1 1,0-1,1 0,-1 0,0 1,1-1,-1 0,1 0,1-2,0 0,0 0,1 0,-1 0,1 1,-1-1,1 1,0 0,0 0,0 0,2-1,38-18,-42 21,43-16,0 3,1 1,17-1,41-10,301-82,159-22,-508 116,1 3,-1 3,1 2,0 2,21 4,-64-1,1 0,-1 1,4 1,-12-2,1 0,-1 0,1 0,-1 0,0 1,0 0,0 0,3 3,-8-6,0 1,1-1,-1 0,0 0,0 1,1-1,-1 0,0 0,0 1,1-1,-1 0,0 1,0-1,0 1,0-1,1 0,-1 1,0-1,0 0,0 1,0-1,0 1,0-1,0 0,0 1,0-1,0 0,0 1,0-1,0 1,-1-1,1 0,0 1,0-1,0 0,0 1,-1-1,1 0,0 1,0-1,-1 0,1 0,0 1,-1-1,1 0,0 0,-1 1,-20 9,14-7,0 1,-97 40,83-37,-1 0,0-1,0-1,-1-1,-47 3,-54-1,-75-8,74-1,-324 2,445 2,-13-2,16 1,1 0,-1 0,1 0,-1 0,0 0,1-1,-1 1,1 0,-1 0,1-1,-1 1,1 0,-1-1,1 1,-1 0,1-1,0 1,-1 0,1-1,0 1,-1-1,1 1,-1-1,1 0,0 1,0-1,0 1,0 0,0-1,0 1,0-1,0 1,1-1,-1 1,0-1,0 1,0 0,0-1,1 1,-1-1,0 1,0 0,1-1,-1 1,0 0,1-1,-1 1,0 0,1-1,-1 1,0 0,1 0,-1 0,1-1,-1 1,0 0,17-7,-17 7,26-5,0 0,0 1,0 2,0 1,13 1,-13-1,589 1,-282 1,1061-1,-1381 0,1 0,0-1,1-1,-7-1,-8 1,-13-2,-112-11,3 1,-339-63,386 64,0 3,-1 4,-75 2,-493 8,368-5,245-1,0-1,0-2,-27-7,26 5,0 1,0 2,-17 0,-359 4,173 1,-103-1,316 1,0 1,0 1,0 1,0 1,1 1,-17 7,14-3,-17 10,-13 7,29-15,0 0,-18 14,26-14,0-2,-1 0,-1-1,0 0,-17 4,25-10,1 1,0 0,0 1,0 0,0 0,1 1,0 0,-3 4,-6 1,-1 0,0-1,0-1,-1-1,-3 0,-8 5,-12 6,39-17,1 0,0 0,0 0,0 0,0 1,-2 1,5-4,0 1,-1-1,1 0,0 1,-1-1,1 0,0 1,0-1,-1 1,1-1,0 1,0-1,0 0,0 1,-1-1,1 1,0-1,0 1,0-1,0 1,0-1,0 0,0 1,0-1,0 1,1-1,-1 1,0-1,0 1,0-1,0 0,1 1,-1-1,0 1,0-1,1 0,-1 1,0-1,1 0,-1 1,0-1,1 0,-1 1,0-1,1 0,-1 0,1 0,-1 1,1-1,-1 0,0 0,1 0,-1 0,1 0,-1 0,1 0,11 3,1-1,-1 0,1-1,-1 0,1-1,-1-1,4 0,20-1,1099 0,-722 3,-192-10,52-14,68-5,-317 27,196-15,-171 10,0-3,0-1,20-9,-45 12,0 1,0 2,23-2,73 0,-27 3,449-16,3 20,-218 0,2424-1,-2690-3,55-9,-32 2,143-7,-361 18,60-2,-126 3,-126 19,164 1,-73 9,-182-6,-8-19,-968-7,1315 3,0 3,1 3,-35 10,46-5,0-4,0-2,-67-3,129-4,0 0,0 0,0 0,0 0,0 1,0 0,0-1,1 2,-1-1,0 0,3-1,1 1,0-1,-1 0,1 0,0 0,0 0,-1 0,1 0,0 0,0 0,-1 1,1-1,0 0,0 0,-1 0,1 1,0-1,0 0,0 0,0 1,-1-1,1 0,0 0,0 1,0-1,0 0,0 0,0 1,0-1,0 0,-1 1,1-1,0 0,0 0,1 1,-1-1,0 0,0 1,0-1,0 0,0 0,0 1,1 0,0 0,0-1,0 1,0 0,1 0,-1-1,0 1,0-1,0 0,1 1,-1-1,0 0,17 4,0 0,0-2,0 0,15-1,20-3,5-2,101-16,96-27,45-8,-222 45,0 3,73 4,52 15,22 1,-211-13,78 2,0 3,32 9,111 18,51 9,-186-25,1-5,0-5,69-5,-163-1,0 0,-1 0,1 0,0 1,3 1,-10-2,-1 0,1 0,0 0,0 0,0 0,0 0,0 0,0 0,0 0,0 0,0 0,0 0,0 0,-1 1,1-1,0 0,0 0,0 0,0 0,0 0,0 0,0 0,0 0,0 0,0 0,0 1,0-1,0 0,0 0,0 0,0 0,0 0,0 0,0 0,0 0,0 1,0-1,0 0,0 0,0 0,0 0,0 0,0 0,0 0,0 0,0 0,0 0,0 1,1-1,-1 0,0 0,0 0,0 0,0 0,0 0,0 0,0 0,-8 2,0 0,0-1,-1 0,1 0,-7-1,-3 1,-479 5,345-7,-44-5,1-8,-100-24,220 25,1-2,1-4,1-3,-2-4,-4-10,47 21,-1 1,-28-8,-5 5,-45-15,105 30,0-1,-1 1,1-1,0 0,0-1,1 1,-1-1,1 0,0 0,0 0,-2-3,-4-6,0-1,1-1,-1-3,7 14,1 1,1-1,-1 0,0 1,1-1,0 0,0 0,0 0,0 0,1 0,0 0,-1 0,1 0,1-1,-1 1,1 0,-1 0,1 0,0 0,1 1,-1-1,1 0,0 0,-1 1,2-1,-1 1,0-1,1 1,-1 0,1 0,2-1,6-7,1 2,0-1,0 1,1 1,0 1,1 0,0 0,0 1,0 1,2 0,22-6,0 2,0 2,17 0,33 1,-1 3,17 5,-18 0,-81-2,1 0,-1 0,1 1,0 0,-1 0,0 0,1 1,-1 0,0 0,2 1,-5-2,0 0,-1 0,1 0,-1 1,0-1,1 0,-1 1,0-1,0 1,0-1,0 1,0-1,0 1,0 0,-1 0,1-1,0 1,-1 0,0 0,1 0,-1-1,0 1,0 0,0 0,0 0,0 0,-1 0,1 0,0-1,-1 1,1 0,-1 1,-1 0,1 1,-1 0,1-1,-1 1,0-1,0 0,0 1,-1-1,1 0,-1 0,-1 1,-3 2,-1 0,1-1,-1 0,0 0,-3 0,-103 48,-47 12,41-17,4 1,2 5,-9 11,112-58,0-1,0-1,0 0,-1 0,0-1,0-1,-5 2,-21 3,0 3,-18 8,42-15,7-2,5-3,12-8,35-16,0 1,33-11,13-6,-74 32,-1 2,1 0,0 1,1 1,-1 0,1 2,2-1,32-3,-15 2,0 1,2 2,121 3,-118 2,-1 2,35 7,-27-2,0-3,1-2,32-2,153-10,-158 3,894-8,-789 12,-126-3,41-7,-23 2,-31 3,3-1,-33 3,0 0,0 0,-1-1,1-1,7-4,-10 1,-10 8,0 0,0 0,0-1,0 1,0 0,0 0,0 0,0-1,0 1,0 0,0 0,0-1,0 1,0 0,0 0,0 0,0-1,0 1,0 0,0 0,0-1,0 1,0 0,0 0,-1 0,1 0,0-1,0 1,0 0,0 0,-2-1,0 0,1 0,-1 0,0 0,0 0,1 1,-1-1,0 1,0-1,0 1,0 0,-48-5,0 2,-1 2,-4 3,-13-1,-664 1,726-2,3 0,0 0,0 0,0 0,0 0,0-1,0 1,0-1,-2 0,5 0,-1 1,1 0,-1 0,1-1,0 1,-1 0,1-1,0 1,-1 0,1-1,0 1,-1-1,1 1,0 0,0-1,0 1,-1-1,1 1,0-1,0 1,0-1,0 0,0-1,0 1,0 0,0-1,0 1,1 0,-1-1,0 1,1 0,-1 0,1-1,3-6,1 0,0 0,0 1,0 0,1 0,0 0,1 1,-1 0,8-4,11-9,1 1,6-1,-1 2,1 2,1 1,0 1,19-3,-21 8,1 1,0 2,1 1,22 1,33 3,9 4,-62 0,0 2,-1 0,1 3,58 10,-73-14,0 0,0 1,-1 1,0 1,0 1,-1 0,0 2,0 0,-1 1,-1 0,0 2,-8-7,-1 0,0 1,0 0,0 0,-1 1,-1-1,4 7,3 11,-1 0,0 4,1 1,-8-22,-1 0,0 0,0 0,-1 0,0 0,-1 0,0 0,-1 1,1-1,-2 0,1 1,-2-1,1 0,-1 0,0 0,-1 0,0 0,0 0,-1-1,-2 3,-5 7,0-1,-1-1,-1 0,0-1,-12 10,0-2,-2-1,-27 18,-24 6,13-8,56-32,0-1,0 0,-1 0,0-1,0-1,0 1,-8 0,12-3,-1 0,0 0,1-1,-1 0,0-1,1 1,-1-1,0 0,1-1,-1 0,1 0,-4-2,-41-19,-13-11,52 27,1 0,0-1,0-1,0 0,1 0,1-1,-6-6,9 8,0 0,0 0,1-1,0 0,0 0,1 0,0 0,1 0,0-1,-1-7,3 10,0-1,1 1,0-1,0 1,1 0,0-1,0 1,1 0,0 0,0 0,1 0,0 0,0 0,1 0,-1 1,1 0,1 0,-1 0,3-2,1 0,-1 0,2 1,-1-1,1 1,0 1,1 0,-1 0,1 1,0 0,1 1,-1 0,7-1,0 1,1 0,0 1,0 1,1 0,16 2,-32 0,-1 0,0 1,0-1,0 0,0 1,1 0,-1-1,0 1,0 0,0 0,0 0,0 0,-1 1,1-1,0 0,-1 1,1-1,1 2,-2-1,-1-1,1 0,0 1,-1-1,1 1,-1-1,1 1,-1-1,0 0,1 1,-1-1,0 1,0 0,0-1,-1 1,1-1,0 1,0-1,-1 0,1 1,-1-1,1 1,-1-1,0 0,1 1,-1-1,-1 1,0 1,0 0,-1 0,1 0,-1 0,0-1,0 1,0-1,0 0,0 0,-1 0,1 0,0 0,-1-1,0 0,1 0,-3 1,-8 1,0-1,-1 0,-10-1,7 0,-9 0,-1-1,0-2,0-1,1-1,0-1,-22-7,-22-11,-63-29,-34-23,4-8,-15-18,164 92,-72-42,-2 3,-3 3,62 33,0 0,0 2,-1 2,0 0,-1 2,1 2,-1 1,-15 1,-229 11,233-9,1 2,-1 1,-36 8,79-10,-25 4,0 1,1 1,-2 2,18-6,1 1,-1 0,1 0,-1 1,1 0,1 0,-1 0,1 1,0 0,0 0,-1 3,-10 14,2 2,0 1,-24 36,37-59,0 1,0-1,0 1,0-1,0 1,1 0,-1 0,1 2,0-5,1 0,0 0,0 0,0 1,0-1,0 0,0 0,0 0,0 1,1-1,-1 0,0 0,1 0,-1 0,1 0,-1 0,1 0,0 0,-1 0,1 0,0 0,0 0,-1 0,1-1,0 1,0 0,0 0,0-1,0 1,1 0,3 1,0 0,1 0,-1-1,0 0,1 0,-1 0,0-1,1 1,1-1,312 1,-186-3,50 3,166-5,-121-16,-19 1,-60 9,65-2,258 11,-239 2,-226-1,0 0,0 1,-1 0,1 0,0 0,1 1,-4 0,-1-1,1 1,0 0,-1 0,0 0,1 0,-1 0,0 1,0 0,0-1,1 3,1 2,1 0,-1 1,-1-1,1 1,-1 0,-1 1,1-1,-1 1,-1-1,0 1,0 0,0 2,1 21,-1 0,-1 26,-2-42,2 5,-1-10,0 1,0-1,-1 0,0 0,-2 3,3-11,-1-1,0 1,0-1,0 1,0-1,0 1,0-1,-1 0,1 1,-1-1,0 0,0 0,0 0,0 0,0-1,0 1,0 0,0-1,-1 0,1 1,0-1,-1 0,-1 0,-3 1,-1 0,1-1,0 0,-1 0,1-1,-1 0,-5-1,-54-9,8 1,6 6,33 3,-1-2,1 0,0-1,0-1,-6-2,21 4,0 1,-1-1,1 0,-1-1,1 1,-1-1,-1-2,6 5,0-1,0 0,0 0,0 0,0 1,1-1,-1 0,0 0,1 0,-1 0,0 0,1 0,-1 0,1 0,0-1,-1 1,1 0,0 0,0 0,0 0,0 0,0-1,0 1,0 0,0 0,0 0,0 0,1-1,-1 1,0 0,1 0,-1 0,1 0,-1 0,1 0,0 0,3-4,0 0,0 0,1 0,0 1,0-1,0 1,1 0,-1 1,1-1,0 1,0 0,0 1,14-9,14-8,207-110,-227 122,1 1,0 1,0 1,0 0,1 1,-1 0,1 1,-1 1,1 1,3 0,738 3,-742-3,0-1,0 0,0 0,0-2,0 0,-1 0,1-2,-1 0,3-1,12-7,1 2,0 2,0 0,1 2,22-2,41-1,20 3,-93 6,323-5,-330 6,-11 0,0 0,1 0,-1 0,0 0,0 0,1 1,-1-1,0 1,0 0,0 0,2 1,-4-2,-1 0,0 0,0 0,0 1,0-1,0 0,0 0,0 0,1 0,-1 0,0 0,0 0,0 1,0-1,0 0,0 0,0 0,0 0,0 0,0 0,0 1,0-1,0 0,0 0,0 0,0 0,0 1,0-1,0 0,0 0,0 0,0 0,0 0,0 0,0 1,0-1,0 0,0 0,0 0,0 0,0 0,-1 0,1 1,0-1,0 0,0 0,0 0,0 0,0 0,0 0,-1 0,1 0,-3 2,0 0,0 0,-1 0,1 0,-1-1,1 0,-3 1,-8 3,-125 58,-12 4,63-35,-1-3,-4-4,36-12,0-3,0-3,-56 1,32-8,22 0,-1 2,-48 9,106-11,-60 11,0-3,-50-1,110-7,0 0,1 0,-1 0,0-1,0 1,0 0,1-1,-1 1,0-1,1 0,-1 0,2 1,-1 0,1 0,0 0,0 0,0-1,-1 1,1 0,0 0,0-1,0 1,-1 0,1 0,0-1,0 1,0 0,0 0,0-1,0 1,0 0,0-1,0 1,0 0,-1-1,2 1,-1 0,6-11,-2 8,0 0,0 0,0 0,1 0,-1 1,1 0,-1-1,6 0,42-11,-29 9,187-41,1 0,-185 40,65-17,75-7,-121 25,8-2,48 0,-47 6,20 0,11 4,-82-2,1-1,0 1,0 0,0 0,-1 0,1 0,0 0,2 3,-5-4,-1 0,1 1,0-1,-1 1,1-1,0 1,-1-1,1 1,-1-1,1 1,-1-1,1 1,-1 0,0-1,1 1,-1 0,0 0,0-1,1 1,-1 0,0 0,0-1,0 1,0 0,0 0,0-1,0 1,0 0,0 0,0-1,0 1,-1 0,1 0,0-1,0 1,-1 0,1-1,-1 1,1 0,0-1,-1 1,1-1,-1 1,0 0,1-1,-1 1,-5 4,0 0,0 0,0 0,-1-1,0 0,0 0,0-1,0 0,-5 2,7-3,-33 12,0-2,-1-1,0-2,-1-2,0-1,-18-1,-74 0,-43-8,55 0,-242 3,1861 0,-1493 0,0 0,0 0,-1 1,1 0,0 0,0 1,-1 0,1 0,-1 0,1 1,-1-1,0 1,0 0,0 1,-1-1,3 3,-4-4,0 0,1 0,-1-1,1 1,-1-1,1 1,0-1,0-1,-1 1,1 0,0-1,0 0,0 0,1 0,8-1,0 0,0-1,9-3,20-7,-2-1,20-11,-11 5,28-7,-61 22,0 0,0 1,1 1,-1 0,1 1,15 2,-28-1,0 1,-1 0,1 0,0 0,0 0,0 1,-1-1,1 1,-1 0,1 0,-1 0,0 1,0-1,2 2,-4-3,1 1,-1-1,0 1,1 0,-1-1,0 1,0 0,0 0,0 0,0-1,-1 1,1 0,0 0,-1 0,1 1,-1-1,0 0,0 0,0 0,0 0,0 0,0 0,-1 0,1 0,-1 0,1 0,-1 0,0 1,0-1,0-1,0 1,0-1,0 1,-1-1,1 1,0-1,-1 0,1 0,-1 0,0 1,1-1,-1-1,0 2,-29 9,15-6,-46 23,41-18,0-1,0 0,-1-2,0 0,0-2,-2 0,-14 4,23-5,13-3,5-3,42-20,-1-2,5-5,6-3,-17 10,66-37,29-8,-129 65,0 0,0 1,0-1,0 1,0 0,1 0,-1 1,0-1,0 1,1 0,-1 0,0 0,2 1,-4-1,0 1,0 0,0 0,0-1,0 1,0 1,0-1,-1 0,1 0,0 1,-1-1,1 0,-1 1,1 0,-1-1,0 1,1 0,-1 0,0 0,0 0,-1 0,1 0,0 0,-1 0,1 0,-1 2,1 1,0 0,-1 1,0-1,0 0,0 1,-1-1,0 0,0 0,0 1,-1-1,0 0,0 0,0 0,0-1,-1 1,0 0,0-1,-1 1,-6 9,-1-1,-1 0,0-1,-1 0,-1-1,-11 10,-2-1,0-2,-1 0,-22 9,43-24,0-1,0 0,0 0,0 0,0-1,0 0,-6 0,10-1,1 0,0 0,0 0,0 0,0-1,0 1,0-1,0 1,0-1,0 0,0 0,0 0,0 0,1 0,0 0,0 0,0 0,0 0,0 0,0 0,1 0,-1 0,0 0,1 0,-1 0,1-1,0 1,-1 0,1 0,0-1,0 1,0 0,-1-1,1 1,1 0,-1 0,0-1,0 0,1 1,-1-1,1 0,-1 1,1-1,0 1,-1-1,1 1,0-1,0 1,0-1,0 1,1 0,-1 0,0 0,1 0,-1 0,0 0,1 0,-1 0,1 0,-1 0,1 1,7-4,-1 1,1 0,8-1,-14 3,5-1,0-1,0 0,0 0,0-1,4-3,-9 6,-1-1,1 0,-1 1,1-1,-1 0,0 0,0 0,0 0,0-1,0 1,0 0,-1-1,1 0,-1 1,0-1,0 0,1-1,-2 3,0 1,0-1,0 1,0-1,0 1,0-1,0 1,0-1,0 1,0 0,0-1,0 1,-1-1,1 1,0-1,0 1,-1-1,1 1,0 0,0-1,-1 1,1-1,0 1,-1 0,1-1,-1 1,1 0,0 0,-1-1,1 1,-1 0,-16-5,-3 4,0 1,0 0,0 1,-3 2,-9 0,-207 20,46-4,-25-7,-439-12,299-1,331 1,1-1,0-2,0 0,0-2,0 0,-7-5,32 10,1 0,-1 0,1 0,0 0,-1 0,1 0,-1 0,1 0,0-1,-1 1,1 0,-1 0,1 0,0 0,-1-1,1 1,0 0,0 0,-1-1,1 1,0 0,0-1,-1 1,1 0,0-1,0 1,0 0,-1-1,14-3,22 0,1 2,27 2,-17 0,68 0,240-7,-267 1,592-24,-85 31,-371 10,-35-1,100-10,-189 0,-207 4,-19 7,20 4,0 5,-70 24,112-30,-55 5,62-11,31-2,0 0,-20 9,-25 6,60-19,0 0,-1 0,1-1,0-1,-1 0,1-1,-1 0,1-1,0 0,-10-3,20 4,0 0,-1 0,1 0,0 0,0 0,0 0,0-1,0 1,0-1,0 1,0-1,1 0,-1 0,1 0,-1 0,0-1,2 2,-1 0,1 0,-1-1,1 1,-1 0,1-1,0 1,0-1,0 1,-1 0,1-1,0 1,1 0,-1-1,0 1,0-1,1 1,-1 0,1-1,-1 1,1 0,-1 0,1-1,0 1,0 0,-1 0,1 0,0 0,1 0,7-7,0 0,1 1,-1 1,2-1,-1 2,5-3,-10 6,26-13,0 2,1 1,1 1,0 2,1 2,2 0,18-1,1 3,0 2,24 3,-71 1,0-1,0 1,0 0,0 1,0 0,0 0,3 2,-10-4,1 1,-1 0,1-1,-1 1,0 0,1 0,-1 0,0 0,0 1,0-1,0 0,0 0,0 1,0-1,0 0,0 2,0-1,-1-1,0 1,1 0,-1-1,0 1,0 0,0-1,-1 1,1 0,0-1,0 1,-1-1,1 1,-1 0,0-1,1 1,-1-1,0 1,-1 0,0 2,-1 0,0 0,0 0,0 0,0-1,-1 0,1 1,-1-1,0-1,0 1,0 0,0-1,-1 0,1 0,0 0,-1-1,0 1,1-1,-1 0,-2 0,1-1,-1 1,1-2,0 1,0-1,0 0,0 0,0 0,0-1,0 0,1 0,-1 0,0-1,1 0,0 0,0-1,-1 0,-31-25,21 16,1 1,-1 1,-1 0,0 1,-3 0,-11-2,0 1,0 2,-1 1,0 2,-1 1,-30-1,-45 2,-49 8,85-2,-297 0,214-3,153 1,-23-1,17-3,8 3,0 1,0 0,0-1,0 1,0 0,0-1,0 1,1 0,-1-1,0 1,0 0,0-1,1 1,-1 0,0 0,0-1,1 1,-1 0,0 0,0-1,1 1,-1 0,0 0,1 0,-1-1,0 1,1 0,13-7,-1 0,1 1,0 1,1 0,0 1,4-1,39-6,1 3,-48 6,155-17,0 8,34 6,563 8,-692-1,1 3,6 5,-29-1,-2 2,23 9,-23-5,2-3,18 1,39 4,61 19,367 76,-398-95,0 1,-59-7,1-3,23-3,158-6,-101-1,-149 2,-21 1,-40 6,0 2,1 3,-49 18,24-7,3-4,0-2,-1-4,0-3,-43-1,-113-6,0-10,-98-20,298 24,-275-27,291 29,7 1,1 0,0 0,-1-1,1 0,0 0,0-1,0 0,-3-1,8 3,1 0,0 0,0 0,-1 0,1 0,0 0,0 0,-1-1,1 1,0 0,0 0,0 0,-1 0,1 0,0 0,0-1,0 1,-1 0,1 0,0 0,0 0,0-1,0 1,0 0,-1 0,1 0,0-1,0 1,0 0,0 0,0-1,0 1,0 0,0 0,0-1,0 1,0 0,0 0,0-1,0 1,0 0,0 0,0-1,0 1,0 0,0 0,0 0,1-1,-1 1,0 0,0 0,0 0,0-1,0 1,1 0,4-3,-1 1,1 0,1 0,-1 0,4 0,104-28,36-1,122-14,-21 5,-166 24,72-13,128-6,-240 30,-1-1,36-12,-33 8,-1 1,15 1,43-2,36-4,-135 14,0 0,0 0,1 1,-1-1,0 1,0 0,0 0,0 0,-3-1,-1 0,1 1,-1-1,1 0,-1 0,1 1,-1-1,1 0,-1 1,1-1,-1 0,0 1,1-1,-1 1,0-1,1 1,-1-1,0 1,1-1,-1 1,0-1,0 1,1 0,-2 0,1 0,0 0,0 0,-1 0,1 0,0 0,-1 0,1 0,-1 0,1-1,-1 1,1 0,-1 0,0 0,1-1,-1 1,0 0,0-1,0 1,-6 4,0 0,0-1,-1 0,1 0,-1-1,0 0,0 0,-1 0,-1 0,-56 17,1-2,-2-4,0-2,-1-4,-9-2,-784 17,370-24,484 1,8-2,15-3,-11 4,561-120,-552 118,279-42,-188 35,85 4,558 9,-747-3,8 0,-1 0,1 1,-1 0,5 1,-11-1,0-1,0 1,0-1,-1 1,1 0,0 0,0 0,-1 0,1 0,0 1,-1-1,-1-1,1 1,0 0,-1 0,1-1,-1 1,0 0,1 0,-1 0,1-1,-1 1,0 0,0 0,0 0,1 0,-1 0,0 0,0-1,0 1,0 0,-1 0,1 0,0 1,-1 0,0 0,0 0,0 0,0 0,0-1,0 1,0 0,-1-1,1 1,0-1,-1 0,1 1,-1-1,0 0,0 1,-34 17,10-7,-2-2,1-1,-1-1,0-2,-27 3,-29 0,-35-2,-306-7,199-3,153 3,61 0,49 0,34 0,69 1,88-14,-56-8,48-17,-108 14,99-5,-112 24,45 6,-35 1,315-2,-412 0,-1 0,0 0,0-1,6 0,-15 0,0 1,0 0,0-1,0 1,-1-1,1 1,0-1,0 0,0 0,-1 0,1 0,0 0,-1 0,1-1,-1 1,0 0,1-1,-1 1,0-1,0 0,1 0,-2 1,0 0,1 0,-1 1,0-1,0 0,0 0,0 1,0-1,0 0,0 0,0 1,0-1,-1 0,1 0,0 1,0-1,-1 0,1 1,0-1,-1 0,1 1,-1-1,1 0,-1 1,1-1,-1 1,1-1,-1 1,1-1,-1 1,0 0,1-1,-1 1,0 0,1-1,-1 1,0 0,0 0,1 0,-1-1,-6-1,1 0,-1 1,0 0,-1-1,4 2,-21-3,-1 2,0 0,0 2,0 1,1 1,-5 1,-29 9,-1 1,-2 5,32-10,0 1,1 1,0 2,1 1,0 2,-8 6,30-17,7-3,12-5,-9 1,114-25,137-42,-43 11,40 1,-199 51,1 2,0 2,51 5,-1-1,-28-3,-8 0,14 4,-79-3,-1 0,0 0,1 1,-1-1,0 1,0 0,1-1,-1 1,0 0,0 0,0 0,0 1,0-1,0 0,-1 1,1-1,0 1,-1 0,1 0,-1-1,0 1,0 0,-1-1,1 1,-1-1,1 1,-1 0,1 0,-1-1,0 1,0 0,0-1,0 1,0 0,0 0,0-1,-1 1,1 0,-1-1,1 1,-1 0,0-1,1 1,-1-1,-1 1,-3 7,-1 0,0-1,-1 0,0 0,0 0,0-1,-1 0,-1-1,1 0,-1 0,0-1,0 0,0 0,-1-1,-1 0,-24 8,0-2,-1-2,-25 3,60-11,-157 20,-2-6,-20-7,6-4,-120 6,139-1,-140 14,168-7,-115 17,224-29,-32 6,0 1,-3 4,44-11,-50 14,54-16,-1 0,1 0,0 0,-1-1,1 0,0 0,-1 0,1-1,-2 0,3-2,9-2,16-7,0 1,1 0,2 1,-5 2,100-39,0 4,3 6,1 6,2 4,0 7,70-2,46-2,6-11,-11-11,-93 16,118-7,-227 33,0-2,-1-1,19-7,-43 12,0 1,0-1,0 2,0-1,0 1,0 1,0 0,0 0,0 0,0 1,0 1,0 0,0 0,-1 0,0 1,0 0,0 1,0 0,-1 0,1 1,-1 0,-1 0,1 0,3 5,-7-7,0 1,-1-1,1 1,-1 0,1 0,-2 0,1 0,0 0,-1 0,0 0,0 0,-1 1,1-1,-1 0,0 1,-1-1,1 0,-1 1,0-1,-1 2,1-2,-1-1,1 1,-1-1,0 0,0 0,-1 1,0-2,1 1,-1 0,0 0,-1-1,1 0,0 0,-1 0,0 0,0 0,0-1,0 1,0-1,-1 0,1-1,0 1,-1-1,-16 3,1-1,-1-1,1-1,-1-1,-18-2,-8 0,-73 1,251 1,-912 0,662-2,1-5,0-6,-48-13,130 19,-464-99,464 96,0 2,-1 2,0 1,-21 1,-7 1,-3-3,5 1,-14 1,53 4,2 0,0 0,-8 3,22-2,1 0,0 1,0 0,0 0,0 0,0 1,1 0,-1 1,-1 0,-62 48,49-36,0 0,-1-1,-1-1,-14 6,2-7,0-1,-23 4,-5 1,19-5,0-3,0-2,-1-1,0-3,-44-2,89-1,-1 0,1 0,-1 1,1-1,-1 0,1 0,-1-1,1 1,-1 0,1 0,0 0,-1 0,1 0,-1 0,1-1,-1 1,1 0,0 0,-1 0,1-1,0 1,-1 0,1-1,4-5,20-9,-20 13,41-19,-29 15,0-2,-1 0,1-1,32-20,-32 21,-1-1,0-1,-1 0,0-1,-12 10,-1 0,1-1,-1 1,0 0,0-1,1 1,-1-1,0 0,0 1,-1-1,1 0,0 1,-1-1,1 0,-1 0,1 0,-1 1,1-3,-2 3,1-1,0 1,-1-1,1 1,-1-1,1 1,-1-1,0 1,1-1,-1 1,0-1,0 1,0 0,0 0,0 0,0-1,-1 1,1 0,0 0,0 1,-1-1,1 0,-6-3,1 1,-1 0,1 1,-1-1,0 1,0 1,0-1,0 1,0 0,-2 1,-19-1,1 1,-2 2,-6 0,16-1,11-1,21-1,109-17,123-13,83 1,377-18,-13 48,-285 2,-379-3,28 1,-50 0,-1 1,1 0,-1 0,1 0,-1 1,0 0,1 0,2 2,47 32,-41-27,-1 1,1-2,1 0,0 0,7 2,10 1,0 2,0 1,18 12,-18-8,-20-12,1 1,-1 0,0 1,-1 1,1 0,-1 1,-8-7,0 0,-1 0,1 1,-1-1,0 1,0-1,0 1,0 0,-1 0,1 0,-1 0,0 0,0 0,-1 0,1 0,-1 0,0 0,0 1,0-1,-1 0,1 0,-1 0,0 1,-1 1,0-1,0 1,-1-1,1 1,-1-1,0 0,-1 0,1 0,-2 0,-4 6,0-1,-1-1,-4 4,2-4,0-1,0 0,-1-1,0 0,0-1,-1 0,0-1,-2 0,-26 6,-43 6,61-13,0-1,0-1,0-1,-20-3,30 1,0-1,1 0,-1-1,1-1,0 0,0 0,0-2,1 0,-1 0,-1-2,-1 1,0 0,0 1,0 1,-13-3,17 5,0 0,0-1,0-1,0 0,1 0,0-1,0 0,0-1,-1-2,5 5,1-1,0 0,-1-1,2 1,-1-1,1 0,0 0,0-1,0 1,1-1,0 0,1 0,-1 0,0-6,-4-32,5 30,0-1,-1 1,-1-1,0 1,-6-13,43 50,-24-16,1-1,0 0,0 0,1-1,-1-1,1 0,6 1,13 1,0-2,6-1,140 15,-160-15,0 0,1 1,-1 1,0 1,2 1,-1 0,0-1,1-1,-1 0,6-1,22-1,37-5,-47 2,-1 0,1 2,23 4,-49-3,-1 0,0 1,1 0,-1 0,0 1,0 0,-1 0,1 1,-1 0,6 5,-2 0,1 1,-2 0,1 1,-2 0,7 10,-14-19,1 1,-1-1,1 1,0-1,0 0,1 0,-1 0,0-1,1 1,0-1,-1 0,2 1,1-1,-1-1,1 1,0-1,0 1,0-2,0 1,0-1,4 0,28-1,-30-1,-28 1,-18 2,13 0,-19-3,38 2,-1-1,0 0,1-1,-1 1,1-1,-1-1,1 1,-4-3,8 4,0 0,1 0,-1 0,0-1,1 1,-1 0,1-1,-1 0,1 1,0-1,-1 0,1 1,0-1,0 0,0 0,1 0,-1 0,0-3,0 0,0 1,1-1,0 0,-1 0,2-1,-1 0,0 0,-1 0,1 0,-2-3,2 8,-1-1,0 0,1 0,-1 0,0 1,0-1,-1 0,1 1,0-1,0 1,-1-1,1 1,-1 0,1-1,-1 1,0 0,1 0,-1 0,0 0,0 1,0-1,0 0,0 1,-7-3,1 2,-1-1,0 1,-7 0,-232 1,138 2,-636 0,504-3,216 2,-1-2,1-1,0-1,-17-5,42 8,1 0,-1 0,1 0,-1 0,1 0,-1 0,1 0,-1 0,1 0,-1 0,1-1,-1 1,1 0,0 0,-1-1,1 1,-1 0,1 0,0-1,-1 1,1-1,0 1,-1 0,1-1,0 1,0-1,-1 1,1 0,0-1,0 1,0-1,-1 1,1-1,0 1,0-1,1 0,-1 0,1 1,0-1,-1 0,1 1,0-1,-1 1,1-1,0 1,0-1,0 1,-1-1,1 1,0 0,0-1,0 1,0 0,1 0,15-4,0 1,4 0,32-5,50-19,-2-4,36-20,-129 47,2 0,0 0,0 1,1-1,-1 2,1 0,8-1,-17 4,-6 1,-10 4,-60 19,14-4,-1-2,-36 5,68-19,-78 12,86-15</inkml:trace>
  <inkml:trace contextRef="#ctx0" brushRef="#br0" timeOffset="5113.009">7145 364,'-7'-1,"-1"0,1 0,-1-1,-6-2,-9-1,-14-3,-1 2,0 2,-25 1,-38 4,168-2,-7 0,10 3,-62-1,1 1,-1 0,0 0,0 1,0-1,-1 2,1-1,-1 1,1 0,3 4,13 6,-17-11,-1 0,1 0,0-1,0 1,0-2,0 1,3-1,52 3,-46-3,1-1,-1 2,0 0,4 2,-13-2,6 1,0 1,8 4,-17-6,0 0,-1 0,1 0,0 0,-1 1,0-1,0 1,0 0,0 0,2 2,5 11,1-1,-2 2,0-1,-1 1,0 1,7 23,6 25,-21-65,0-1,1 0,-1 1,0-1,0 0,0 1,0-1,1 1,-1-1,0 0,0 1,0-1,0 1,0-1,0 0,0 1,0-1,0 1,0-1,-1 0,1 1,0-1,0 1,0-1,0 0,-1 1,1-1,0 0,0 1,-1-1,1 0,0 1,0-1,-1 0,0 0,0 0,0 0,0 0,1 0,-1-1,0 1,0 0,0 0,1-1,-1 1,0 0,0-1,1 1,-1-1,-31-23,32 24,-22-19,1-1,1-1,-12-18,-48-75,76 109,1 0,-1 0,0 0,0 1,0-1,0 1,-1 0,-2-2,3 4,0 0,0 0,-1 0,1 1,0-1,0 1,-1 0,1 0,-1 1,1-1,-5 1,-68 2,-1 2,-17 7,93-11,0 0,1 1,-1-1,1 0,-1 0,0 0,1-1,-1 1,1 0,-1-1,1 1,-2-1,2 0,1 1,0 0,-1-1,1 0,-1 1,1-1,0 1,-1-1,1 1,0-1,0 0,-1 1,1-1,0 0,0 1,0-1,0 0,0 1,0-1,0 0,0 1,0-1,0 0,0 1,1-1,-1 0,0 1,0-1,1 0,-1 1,0-1,1 1,0-4,1 0,0 0,0 0,0 0,0 1,1-1,-1 1,1 0,0-1,0 1,0 1,1-1,-1 0,1 1,-1 0,1 0,0 0,2-1,7-2,0 1,0 1,1 0,0 1,3-1,-4 1,-1-1,1 0,-1-1,1-1,-1 0,0 0,2-3,23-14,19-15,16-10,-10 12,-12 7,8-7,-41 23,-4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3:56:12.611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449 8566,'0'633,"-1"-623,0 0,-1 0,0 0,-1 0,0-1,-1 1,-2 3,-7 21,9-16,0-1,1 1,-1 9,5-41,-2 4,1 0,1-1,-1 1,2-1,0 1,0 0,1 0,1-5,4-5,0-1,-2 0,-1 0,0 0,1-19,0-12,0 8,-2-28,-3-373,-2 247,0 226,-2 0,-2 7,-3 40,7-65,-1-1,0 0,0 1,-1-1,-3 7,2-5,0 1,1-1,0 5,-17 115,12-78,4-29,1 0,0 10,3 189,1-109,-3-142,-4-26,-1-14,4-308,5 208,-2 59,0 1328,1-1191,1 1,2-1,4 16,-8-44,0 0,0 1,0-1,0 0,0 1,0-1,0 0,0 1,0-1,0 0,1 1,-1-1,0 0,0 0,0 1,0-1,1 0,-1 0,0 1,0-1,1 0,-1 0,0 1,1-1,-1 0,0 0,0 0,1 0,-1 0,1 1,7-7,7-15,-9 10,-1-1,0 0,0 0,-1 0,-1-1,0 1,0-1,-1-9,1-19,-2 0,-2-4,1 32,0 9,1 5,2 11,3 22,0 75,-5 39,-1-107,0-394,0 717,0-352,-1 0,-1 0,0-1,0 1,-1-1,-1 1,0-1,0 0,4-10,0-1,0 0,0 1,0-1,0 0,-1 1,1-1,0 0,0 1,0-1,0 0,0 0,0 1,-1-1,1 0,0 0,0 1,0-1,-1 0,1 0,0 0,0 1,-1-1,1 0,0 0,-1 0,1 0,0 0,0 1,-1-1,1 0,0 0,-1 0,1 0,-4-11,2-19,2 29,1-48,0 27,0 0,-4-16,3 38,1 0,-1 0,0-1,0 1,0 0,-1 0,1 0,0 0,0-1,0 1,0 0,0 0,0 0,0 0,0-1,0 1,0 0,0 0,0 0,-1 0,1 0,0 0,0-1,0 1,0 0,0 0,0 0,-1 0,1 0,0 0,0 0,0 0,0 0,-1 0,1 0,0 0,0 0,0 0,-7 3,-6 11,8-8,1 1,-1 0,1 1,0-1,0 1,1-1,0 1,1 0,0 0,0 0,0 1,1 7,1-16,0 1,-1-1,1 0,0 1,0-1,0 1,1-1,-1 1,0-1,0 0,0 1,0-1,0 1,0-1,1 1,-1-1,0 0,0 1,0-1,1 0,-1 1,0-1,1 0,-1 1,0-1,1 0,-1 0,0 1,1-1,-1 0,1 0,0 0,0 0,-1 0,1 0,0 0,0 0,0 0,0 0,0-1,0 1,0 0,-1-1,1 1,0-1,0 1,26-21,-26 20,8-8,-1-1,0 0,0 0,-1 0,0-1,-1 0,0-1,-1 1,0-1,1-8,-6 20,1-1,-1 0,0 0,0 1,0-1,1 0,-1 1,0-1,1 0,-1 1,1-1,-1 1,1-1,-1 0,1 1,-1-1,1 1,0 0,-1 0,0 0,0 1,1-1,-1 0,0 1,0-1,1 0,-1 1,0-1,0 1,0-1,0 0,0 1,0-1,0 1,1-1,-1 0,0 1,0-1,-1 1,2 34,-1-31,0 69,-2 106,-1-142,-9 35,8-57,4-16,0 1,0 0,0 0,0 0,0 0,0-1,0 1,0 0,-1 0,1 0,0 0,0 0,0 0,0-1,0 1,0 0,0 0,-1 0,1 0,0 0,0 0,0 0,0 0,0-1,-1 1,1 0,0 0,0 0,0 0,0 0,0 0,-1 0,1 0,0 0,0 0,0 0,0 0,-1 0,1 0,0 0,0 0,0 0,0 1,-1-1,1 0,0 0,0 0,0 0,0 0,0 0,0 0,-1 0,1 1,0-1,0 0,0 0,0 0,0 0,0 0,0 1,-3-17,0 1,1-1,1 1,1-1,0 0,1-5,0-13,0 0,2 0,4-20,0-29,-7 120,0 5,-2 0,-1 0,-3 1,1 1,2-1,1 1,4 30,0 3,-2 28,0-680,0 2125,-1-1533,-1 1,0-1,-2 2,-4 43,7-50,0 1,-1-1,0 1,-1-1,0 0,-1 0,-1 0,-2 5,3-9,0 1,1-1,1 1,0-1,0 1,-1 8,1 9,1 18,1-23,-1 0,0 0,-3 5,-2 26,1 1,3 0,4 42,-1-10,-1 505,0-999,1 376,2 0,2-3,0 3,-1-32,-5-252,3 289,1-1,1-5,3-12,1-11,3 0,3-2,-13 116,-2 713,2-755,1-1,0 1,2 5,3 27,-6-42,-1 3,1 0,0 0,0 0,1 0,0 0,3 5,-2-24,-1-7,-1-60,-2 46,1-1,2 1,1-1,2 1,4-13,22-83,-8 27,-5 14,-3 7,6-35,-16 83,-3 20,0-1,1 1,0 0,2-4,28-87,-31 113,-1 8,-1-3,1 4,-2 0,0 0,-1 0,-1 0,-5 17,-52 172,53-180,1-10,2 0,0 0,0 13,2-19,-1 1,0-1,-1 0,0 0,-1 0,-1 3,-12 29,12-22,0-1,1 1,1 0,1 4,-1 3,-1-1,-3 3,-6 34,8-34,-6 14,-1 8,8-38,5-15,-1 0,1 0,0-1,0 1,0 0,0 0,0 0,0 0,0-1,0 1,0 0,0 0,-1 0,1 0,0 0,0-1,0 1,0 0,0 0,-1 0,1 0,0 0,0 0,0 0,0 0,-1 0,1 0,0 0,0 0,0 0,0-1,-1 1,1 0,0 1,0-1,0 0,-1 0,1 0,0 0,0 0,0 0,0 0,-1 0,1 0,0 0,0 0,0 0,0 0,-1 1,1-1,0 0,0 0,0 0,0 0,0 0,0 1,0-1,-1 0,1 0,0 0,0 0,0 1,-3-15,1-1,0 1,1 0,1 0,0-1,1-2,0-12,0-516,0 518,1-1,3-7,-1 7,-1-1,-1-2,-1 4,2 0,1-1,0 0,0-25,-4-384,-1 208,3 196,1 0,1-1,1 0,0-31,-6-174,1 257,0 78,-11 75,4-128,-2 0,-8 22,10-41,-7 42,2 0,0 41,-6 35,10-76,4 1,3 0,3 14,-1 18,-1 233,1-311,2 1,0-1,1 1,2 3,-1-3,0 1,-2-1,1 19,-2-8,5 24,0 3,-8-89,2 0,2-22,13-75,-5 43,-7 23,-2 0,-4-17,1-5,1-780,2 831,1 0,2 0,1 1,4-10,1-8,-1-9,-4 18,0-1,3 2,2-2,6-18,-1-1,-4 0,1-25,-7 19,-4 26,4-8,-3 34,0-1,1 2,1-1,3-7,-2 9,-2-1,0 1,0-1,-1 0,1-10,-1-20,-2-1,-3-8,1-12,0 62,0 3,-3 9,-4 18,-10 41,-21 46,24-69,2 0,2 1,-1 14,-13 124,23-150,2-23,-1 0,-1 1,0-1,-1 0,-4 12,2-10,1 0,0 0,1 1,1-1,0 1,1 0,1 8,-1 0,-1 1,-4 13,0 8,0 3,0-3,1 29,3-35,-4 14,1-13,2 13,2 454,2-246,-1-259,1-3,-1 1,0 0,0 0,0 0,0 0,0 0,0 0,0 0,0-1,0 1,-1 0,1 0,0 0,0 0,-1-1,1 1,-1 0,1 0,-1 0,1-1,-1 1,1 0,-1-1,1 1,-1-1,0 1,0-1,0 1,-9 0</inkml:trace>
  <inkml:trace contextRef="#ctx0" brushRef="#br0" timeOffset="28710.276">516 10592,'0'1478,"0"-2054,1 607,6 32,-2-30,-1 29,-5 198,1-259,0-1,0 1,0 0,0-1,0 1,0-1,0 1,0 0,0-1,0 1,0 0,0-1,0 1,1-1,-1 1,0 0,1-1,-1 1,0-1,1 1,5-8,5-22,-6 8,-1 0,-1 0,-1-1,-1-12,-1 12,2-1,1 1,0-1,2-1,0 10,0 0,5-8,7-19,-13 24,1 0,-2-1,0 1,-1-1,-1-2,-2-91,0 44,1-1135,1 1171,2 1,1-1,4-48,-5 34,10-44,-6 49,-2 0,0-34,-5 45,0-5,1 0,1 0,5-23,-2 19,-1 0,-3-1,-1 0,-1-1,-1-30,2-420,-1 474,0 1,-1 0,0-1,-5-10,-20-59,24 77,-2 0,1 0,-1 1,0-1,0 1,-1 0,-1 0,-18-26,9 4,13 23,0-1,-1 1,0 0,0 0,-4-5,8 11,-1 0,1 0,0-1,0 1,0 0,-1 0,1 0,0-1,0 1,-1 0,1 0,0 0,0 0,-1 0,1 0,0 0,0 0,-1 0,1-1,0 1,-1 0,1 0,0 0,0 1,-1-1,1 0,0 0,-1 0,1 0,0 0,0 0,-1 0,1 0,-6 10,-2 16,8-22,-3 8,-4 21,-9 21,8-27,2 0,-1 5,3-10,-1 0,-1-1,0 1,-2-1,-4 10,3 0,0 1,2 0,1 1,-1 29,4-23,2-19,-1-1,-1 1,0-1,-2 1,0 4,0 0,1 0,1 1,1 4,2 98,1-61,-3 13,-6-20,5-36,0 1,1 3,1 404,2-208,-1 173,-1-374,-1-1,-3 15,1-13,1 1,2 1,1 50,-2-67,-1-15,-3-15,0-44,2 0,6-62,-1 37,-1-687,1 755,1 0,1 0,0 0,2-1,26-89,2-6,-14 16,6-27,26-120,-45 219,-1-19,-2 25,0-1,7-21,-5 26,0 0,-2-1,0 0,-1 0,-2 0,0 0,-1-3,2 63,-2 1,-1-1,-7 36,9-73,-9 57,2-16,2 6,2-28,-1-1,0 0,-1 0,-5 11,2-7,1 1,-1 13,-1 16,3 1,1 10,3-25,-4 11,2-12,0 16,4-22,-2 1,-5 22,1 7,5-42,-1 0,-3 10,-1 11,2 0,2 1,1-1,3 8,-1 10,0-87,5-25,1-7,-3-291,-5 217,3 105,0 0,3-5,-1 5,-1-1,-2 1,-1 2,11 64,3 12,-7-25,-1 0,-1 0,2 19,-4 31,-5 31,1-15,0-136,3-1,2 0,9-42,18-87,-24 145,-7 31,0 0,0 0,0 0,0 0,0-1,0 1,0 0,0 0,0 0,0 0,0 0,0 0,1 0,-1 0,0 0,0 0,0 0,0-1,0 1,0 0,0 0,0 0,0 0,0 0,0 0,0 0,0 0,0 0,0 0,1 0,-1 0,0 0,0 0,0 0,0 0,0 0,0 0,0 0,0 0,0 0,0 0,1 0,-1 0,0 0,0 0,0 0,0 0,0 0,0 0,0 0,0 0,0 0,0 0,0 0,3 6,-1 11,1 280,-5-155,2 1152,0-1284,-1-1,0 1,0-1,-1 0,0 1,-3 5,-5 9,-9 18,13-29,-11 23,-12 25,15-35,1 1,2 0,1 0,1 1,1 0,1 4,7-80,-1 14,1-44,1-62,7 71,-4 32,0-19,-3-363,-2 201,2 194,1 0,4-13,-2 9,0-16,-2-286,-4 170,1 112,0 21,1 1,3-26,-1 41,1 1,0 0,4-10,-3 10,-1 1,0-1,0 0,-1 1,-1-2,15-107,-7 51,1-61,-9-381,-2 241,0 196,0-3,3-2,6 17,-4 37,-1-1,-1-2,-1-410,-3 211,2-286,-1 487,-2-1,0 1,-7-23,0-3,10 49,-1-1,1 0,0 0,-1 1,0-1,1 0,-1 0,0 1,0-1,1 1,-1-1,0 1,-1-2,1 3,0-1,0 1,1 0,-1 0,0 0,0-1,1 1,-1 0,0 0,0 0,0 0,1 0,-1 0,0 0,0 0,1 1,-1-1,0 0,0 0,1 1,-1-1,0 0,1 1,-1-1,0 1,1-1,-1 1,0-1,1 1,-1-1,1 1,-1 0,-4 3,1 1,0 0,0 0,0 0,0 0,1 0,0 1,0-1,-2 6,-2 9,0 1,0 5,-3 10,3-14,-3 12,-2-2,-8 15,10-24,0 1,2 0,1 0,0 0,2 1,-1 10,2-3,-2 15,1 1,3 11,2-24,-2-1,-5 29,0 21,7-115,1-1,2 0,1 1,4-12,3-2,-2 0,-2-1,1-44,-6 68,1 0,1 0,1 0,4-11,0 3,2-23,-8 25,-2 0,0-10,1-22,0 40,1 1,1 0,6-14,0-7,-2 17,-8 23,0 0,0 0,0-1,0 1,0 0,1 0,-1 0,0-1,0 1,0 0,0 0,0 0,0 0,1-1,-1 1,0 0,0 0,0 0,0 0,1 0,-1 0,0-1,0 1,0 0,1 0,-1 0,0 0,0 0,0 0,1 0,-1 0,4 11,0 28,-2 0,-2 0,-2 7,1 17,2 26,-3 78,-5-97,2-33,1 18,4-22,0-17,0 1,0-1,-2 0,0 0,-1 0,-2 8,2-34,2-7,0-46,3 0,2-1,7-20,-7 54,6-29,6-14,-3 20,-2 0,3-45,-2 18,-12 80,0 0,0 0,0 0,0 0,0 0,0 0,1 0,-1 0,0 0,0 0,0 0,0 0,0 0,0 0,0 0,0 0,0 0,0 0,0 0,0 0,0 0,0 0,0 0,0 0,0 0,0 0,1 0,-1 0,1 13,0 19,0 74,-3 112,-13-113,12-80,-1 0,-7 22,6-25,0 0,1 1,0 16,2 19,0 11,-3 7,-2 22,6 95,3-87,-2 1748,1-1832,2 0,0 0,1 0,2-1,0 2,3 9,3 26,-3 41,-7-59,2 0,5 14,-4-22,-1-1,-2 6,-1-14,1-1,1 1,1-1,1 0,3 8,2 0,-1 0,-2 1,2 25,5 94,-7-73,-2-26,-2 22,-4 1135,0-1187,-1 1,-1-1,-2 1,0 2,-1 0,1 0,2 0,0 2,2-15,-1 0,0 0,-1 0,-1 0,0 0,-5 10,4-10,1 1,-1 0,2 1,0-1,-1 8,-2 30,0-2,0 45,7-82,0-22,2-17,11-19,6-11,-6 18,-1 0,1-13,-5-1,-3-1,-2 0,-2-52,-3-32,-1 250,-6 11,1 25,7 67,1-81,-1 2371,-1-2482,-1 0,-3 13,1-11,1 0,1 1,2-13,0 1,-1-1,0 0,-1 0,-1 0,-3 8,1-3,0 1,2 0,0-1,0 1,1 9,1 30,3 4,-1 9,-2-3,0-11,3 28,3-66,-1-15,3-10,-3-5,0 0,-1 0,-1-1,1 1,-1-13,4-18,0-8,-1-2,-4 1,-3-38,1 4,1-152,0 927,0-970,0 268</inkml:trace>
  <inkml:trace contextRef="#ctx0" brushRef="#br0" timeOffset="39217.559">367 200,'-3'0,"1"0,-1 0,1-1,0 1,-1 0,1-1,-1 0,1 0,0 1,0-1,0-1,-1 1,1 0,0 0,0-1,1 1,-1-1,-1 0,1-1,0 0,-1 0,1-1,0 1,1-1,-1 1,0-1,1 1,0-1,-1-3,0-6,0 0,1-1,0 1,1-1,1-5,0 7,0 530,-2-267,1 5873,0-6342,1 202,1-1,1 1,0-1,2 1,3-11,4-12,-6 15</inkml:trace>
  <inkml:trace contextRef="#ctx0" brushRef="#br0" timeOffset="49738.015">367 4616,'0'602,"-2"-580,0 0,-3 13,1-11,2 0,0 2,1 407,2-208,-1 688,0-1435,2 488,5-30,-3 29,0-27,-5-15,0 16,3-8,3 27,9-37,1-8,-13 74,1 1,1-1,0 1,1 0,1-3,-1 5,-1-1,0 1,0-1,-1 0,-1 0,0-1,0-2,-2-31,0 27,0 0,1 0,3-16,18-99,-20 117,1 0,-2 35,-1 9,-2 0,-1 0,-1 0,-2 0,0-1,-3 4,-1 7,2 0,1 1,2 0,1 6,3-36,-2 65,3-51,-1 1,-1-1,-1 0,-6 22,-2 4,2 0,-2 39,11-85,-4 48,4 50,1-47,-2-45,0 1,-1 0,0-1,0 0,-1 0,-2 6,0-3,2 0,0-1,0 1,1 3,-1 37,4 50,0-40,-1-127,0-83,10-51,-2 61,-8-80,-2 86,2 110,0 1,1 0,1 0,1 0,1 0,2-2,0 2,-5 14,0 1,1-1,0 1,1 0,-1-1,1 1,0 1,1-1,0 0,-4 5,0 1,0 0,0-1,0 1,1 0,-1 0,0-1,0 1,0 0,1 0,-1 0,0-1,0 1,0 0,1 0,-1 0,0 0,1-1,-1 1,0 0,0 0,1 0,-1 0,0 0,1 0,-1 0,0 0,0 0,1 0,-1 0,0 0,1 0,-1 0,0 0,1 0,-1 0,0 0,0 0,1 1,-1-1,0 0,0 0,1 0,-1 0,0 1,0-1,1 0,-1 0,0 1,0-1,0 0,0 0,1 1,-1-1,0 0,6 20,-5-14,12 32,-9-25,0 0,0 0,-1 0,-1 0,0 1,1 66,-4 29,-1-15,2 344,-1-419,0-1,-2 1,-1 2,-2 12,0 5,1-12,2-1,-1 19,4 16,-8-117,2 0,3-18,3-117,1 75,-1-358,2 456,0 1,0 0,2 0,0 0,2 0,0 1,1-3,-4 12,1-6,0 1,-1-1,-1 0,0 0,0-10,-2-22,-2-4,0-9,2 23,2 0,1 0,3-9,0-1,-1-9,1-15,4 10,-4 22,0-14,-3 17,3 0,1-4,0 7,-2 0,1-19,-4 25,4-19,-2 21,-1 0,-1-6,-1 19,0 0,0 0,1-1,1 1,0 1,0-1,1 0,0 1,2-3,-5 12,-1 0,0 0,1 1,-1-1,1 0,-1 0,1 1,-1-1,1 0,0 1,-1-1,1 0,0 1,0-1,-1 1,0 0,0 0,0 0,1 0,-1 0,0 0,0 0,0 0,1 0,-1 0,0 0,0 0,0 0,1 1,-1-1,0 0,0 0,0 0,1 0,-1 0,0 0,0 0,0 1,0-1,0 0,0 0,1 0,-1 0,0 1,0-1,0 0,0 0,0 0,0 1,0-1,1 2,0 1,-1 0,1-1,-1 1,0-1,1 1,-1 0,-1 1,-7 85,-6 8,5-39,-4 34,-4-1,-9 18,12-51,-7 58,8-37,-2 25,-4 17,12-68,5-38,0 1,-1 0,0-1,-3 6,-11 32,17-53,0 0,0 0,0 0,0 0,0 0,0 0,0 0,0 0,0 0,0 0,0 0,-1 0,1 0,0 0,0 0,0 0,0 0,0 0,0 0,0 0,0 0,0 0,0 0,0 0,0 0,0 0,0 0,0 0,0 0,0 0,0 0,0 0,0 0,0 0,0 0,-1 0,1 0,0 0,0 0,0 0,0 0,0 0,0 0,0 0,0 0,0 0,0 0,0 0,0 0,0 0,0 0,0 0,0 0,0 0,0 0,0 0,0 0,0 0,0 0,0 1,0-1,0 0,0 0,0 0,0 0,0 0,0 0,-1-6,-1-10,4-340,17 125,-5 72,-12 137,13-163,-8 140,13-43,-2 8,-2-10,1-49,-11 87,8-23,3-16,-10 44,-2 25,-2 0,-1 0,0-1,-2-2,1 102,-4-1,-3 2,3-37,-5 31,-14 61,-24 68,-7 31,40-143,3 10,9-95,-4 88,6 55,0-46,-1 1161,-1-1236,-1 0,-3 7,-2 35,3-11,-2-1,-8 32,9-56,1 0,2 1,1 29,1-55,-1 1,0 0,-1 0,0 0,0-1,-1 1,-1 3,0-1,0 1,1-1,0 5,-1 22,1 1,3-1,2 22,-1 13,-1 947,1-1003,1 0,0 0,2 5,0-2,-2 1,1 1,5 56,-4-46,-1 1,-1 1,-3 15,0-44,0-4,-2-10,-2-16,2-7</inkml:trace>
  <inkml:trace contextRef="#ctx0" brushRef="#br0" timeOffset="63366.919">417 2508,'-1'7,"1"0,-2 0,1 0,-2 3,-3 22,0 73,7 74,0-58,-1 1373,0-1476,-2 0,-1-1,0 3,-1 0,-1 20,4 159,2-128,-1-1215,1 1132,0 0,1 1,0-1,1 1,0-1,2 0,-1-2,0 0,-1 0,2-14,-2-38,-4-50,0 27,1-2688,-1 2756,-1 1,-1 0,-1-1,-1-10,-21-94,1 8,21 99,-1 1,-4-11,-7-24,15 43,-8-24,9 31,-1 1,1-1,-1 1,0 0,1-1,-1 1,0-1,0 1,0 0,0 0,0 0,0-1,-1 1,1 0,0 0,0 1,-1-2,1 2,1 0,-1 0,1 0,0 0,-1 0,1 0,-1-1,1 1,0 0,-1 0,1 0,-1 0,1 1,0-1,-1 0,1 0,-1 0,1 0,0 0,-1 0,1 1,-1-1,1 0,0 0,0 1,-1-1,1 0,-1 1,-5 12,1 17,5-29,-3 104,5 21,-1-11,-2-49,-10 57,8-84,2 40,2-47,-2 1,-1-1,-3 8,-14 99,14-101,1 23,2 0,4 20,-1 2,-1 77,2-191,1 1,1 1,1-1,2 0,1 1,30-130,-4-24,-12 50,-7-1,-5-1,-7-5,-4-158,1 1339,-1-1021,-1-1,-3 15,1-12,0 22,-13 152,14-156,-3 10,1-11,2 12,-8 73,4-51,-9 50,10-78,1-15,2 1,1 13,0-18,0 0,-2 5,0-4,1 0,1 3,3 242,2-374,4 1,13-64,-9 112,9-22,-8 28,-1 0,-1-6,-5-5,-2-4,2-22,3-197,-7 237,-1 619,-1-553,0 1,-2 0,0 0,-2 3,2-42,2-15,1-227,0 307,-2 167,-2-132,-11 48,-31 246,47-428,-1 22,2-1,2-16,4 3,1 0,2 1,2 0,11-23,-18 48,0-1,-1 1,-1-1,-1 0,0 0,0-17,-1 17,1 0,1 1,0-1,1 1,5-9,-8 23,0 7,-1 10,-1-15,0 398,-1-177,1 448,-1-641,-2 0,-1 4,-4 42,7-55,-1 0,0 0,-1-1,-5 14,2-22,6-9,0-1,0 0,-1 0,1 0,0 0,0 0,-1 0,1 0,0 0,-1 0,1 0,0 0,0 0,-1 0,1 0,0 0,-1 0,1 0,0-1,0 1,-1 0,1 0,0 0,0 0,0 0,-1-1,1 1,0 0,0 0,0 0,-1-1,1 1,0 0,0 0,0-1,0 1,0 0,0 0,-1-1,1 1,0 0,0-1,0 1,0 0,-3-10,-1-1,1 0,1 1,0-1,1 0,0 0,1 0,0-2,-1-10,-4-475,7 276,0 136,6-25,0-24,-8-74,-1 84,1 71,0 50,0 16,0-2,-9 165,1-15,5-102,-11 56,-2 11,13-20,4 17,0-15,-1 2236,0-2327</inkml:trace>
  <inkml:trace contextRef="#ctx0" brushRef="#br0" timeOffset="66364.118">467 6740,'0'630,"-1"-611,-1 0,-3 14,-3 24,5 298,4-198,-1 1024,0-1173,1-2,-1 0,-1-1,1 1,-1 0,0 0,0 1,0-6,0 1,1 0,-1 0,0-1,0 1,0-1,0 1,0-1,0 1,0-1,0 0,-1 0,1 1,0-1,-1 0,1 0,-1 0,0 0,1-1,-1 1,0 0,1-1,-2 1,-9 1,0 0,-1 0,-3-1,-50 0</inkml:trace>
  <inkml:trace contextRef="#ctx0" brushRef="#br1" timeOffset="92588.545">550 16502,'0'1024,"1"-1002,1 0,3 13,-1-11,-1 0,-2 1,0 385,-2-199,1 739,0-975,-1-12,2-1,2 1,1 0,2-1,14-44,-6 25,6-46,2-22,-13 78,-1 0,-2 0,-2-16,-4-354,-2 438,-1 1,0-1,-7 19,6-22,-6 18,-12 30,-6 16,-34 142,24-90,12-36,-25 57,40-129,2 1,1 0,1 0,1 6,-6 31,12-63,0-1,0 0,0 1,0-1,0 1,0-1,0 0,0 1,-1-1,1 1,0-1,0 0,0 1,-1-1,1 0,0 1,0-1,-1 0,1 1,0-1,-1 0,1 0,0 0,-1 1,1-1,0 0,-1 0,1 0,-1 0,1 0,-1 0,1 0,-1-1,1 1,-1 0,1 0,-1-1,1 1,-1 0,1-1,0 1,-1-1,1 1,-1 0,1-1,0 1,0-1,-13-25,6 2,1-1,1 0,1 0,0-13,1-19,4-28,3 26,3 1,8-26,-5 30,-2 0,0-50,-9 14,0 28,3-20,6 30,-5 37,-1-1,1-14,-2-166,-2 89,1 102,0-1,0 1,1 0,-1-1,2-1,-2 7,0-1,0 1,0 0,0 0,0 0,0 0,0 0,0 0,0 0,0-1,0 1,0 0,0 0,0 0,0 0,0 0,1 0,-1 0,0-1,0 1,0 0,0 0,0 0,0 0,0 0,0 0,0 0,1 0,-1 0,0 0,0 0,0 0,0 0,0 0,0-1,0 1,1 0,-1 0,0 0,0 0,0 0,0 0,0 0,0 1,4 4,0 11,1 53,-3 0,-4 14,1-6,0 1076,1-1150,0-1,0 1,1-1,-1 1,0-1,1 1,-1-1,1 1,0-1,0 1,0-1,0 0,1 2,0-2,-1-1,1 1,-1-1,1 0,0 1,0-1,-1 0,1 0,0 0,0-1,0 1,0 0,0-1,0 1,0-1,0 0,1 1,23 1,0-2,0 0,10-2,22 0,-51 2,0 0,0-1,-1 0,1 0,0 0,-1 0,7-3,-11 3,1-1,-1 1,0 0,0-1,0 1,0-1,0 0,0 1,0-1,0 0,-1 0,1 0,-1-1,1 1,-1 0,0 0,0-1,0 1,0-1,-1 1,1-1,0 1,-1-1,1 0,-1 1,0-1,0 0,0 0,0 1,0-1,-1 0,1 0,-1 1,0-1,0 1,0-1,0 1,0-1,0 1,-1-1,1 1,-1 0,0 0,0 0,-5-6,-1 0,0 1,0 0,-9-4,-5-6,5 4,2-1,0 0,1-1,-2-3,10 10,0 0,1 1,1-2,0 1,0-1,0 1,1-1,0 0,1 0,-1-4,0-12,0 0,2-1,0 1,2 0,1-2,6-39,7-21,-7 56,1 0,9-20,8-27,-19 48,-1-1,0-23,2-9,-2 11,-3-1,-2 1,-3-11,0-13,2-389,-1 473,0 0,0 0,-1-1,0 1,-1-1,-2 5,-3 12,-20 80,17-60,-1-2,-2 1,-11 19,-6 8,31-70,0 1,0-1,0 1,0-1,-1 1,1-1,0 1,-1-1,1 1,0-1,-1 0,1 1,0-1,-1 0,1 1,-1-1,1 0,0 1,-1-1,1 0,-1 0,1 0,-1 1,0-1,1-1,0 1,-1 0,1 0,0 0,-1-1,1 1,0 0,-1-1,1 1,0 0,-1 0,1-1,0 1,0 0,-1-1,1 1,0-1,0 1,0 0,0-1,0 1,-6-27,1-41,3 0,4-17,0-4,-3 7,3-74,0 141,0-1,2 1,0 0,0 0,1 0,1 1,1-1,-5 10,2-5,-1 1,-1-1,0 0,0 0,-1 1,0-1,-1-6,-10 48,-15 66,-18 39,20-66,13-36,-2-1,-2 0,-8 15,8-23,2 1,0 0,2 1,1 0,-4 21,9-37,3-16,0-22,1 22,0-26,1 1,1 0,2 0,1 0,1 0,6-14,5-19,-2 0,2-35,-3 14,3-13,-5-1,-3 0,-5-67,-5-77,1 228,-1 0,-1 1,0-1,-1 1,-1 0,1 0,-6-11,-4-4,0 0,-14-19,23 40,-1-1,0 1,0 0,0 0,-1 1,0-1,0 1,0 0,0 1,-2-1,4 3,0 0,0 0,0 0,0 1,0-1,-1 1,1 0,0 0,-1 1,1-1,0 1,-1 0,1 0,-1 1,1-1,0 1,-1 0,-2 1,5-1,0-1,1 1,-1 0,0 0,1 0,-1 0,1 0,-1 0,1 0,0 0,-1 1,1-1,0 0,0 1,0-1,0 1,0-1,0 1,0 0,1-1,-1 1,1 0,-1 0,1-1,-1 1,1 0,0 0,0 0,0 0,0-1,0 1,1 0,-1 0,0 0,1 0,1 4,-1 0,1 0,1 0,-1 0,1 0,0-1,0 1,1-1,2 3,77 90,-78-91,1 0,0-1,0 1,1-1,0 0,0-1,0 0,3 1,-4-3,0 0,0 0,0-1,1 0,-1 0,1-1,-1 1,1-2,0 1,-1-1,4 0,5 0,-6 1,1-1,0-1,0 0,9-2,-17 2,0 1,0-1,0 0,0 1,0-1,0 0,0 0,0-1,0 1,0 0,-1-1,1 1,0-1,-1 1,1-1,-1 0,0 0,1 1,-1-1,0 0,0 0,0 0,0-2,4-13,-1-1,0 1,-2-1,0 0,-1 0,-1-10,0 26,0 0,0 0,0 0,-1 0,1 0,-1 0,1 0,-1 0,0 0,0 0,0 0,0 1,0-1,0 0,0 0,-1 1,1-1,0 1,-1-1,0 1,1 0,-1 0,0 0,1 0,-1 0,0 0,0 0,0 0,0 1,0-1,-1 0,-8 0,1 0,-1 0,1 1,-1 0,-10 2,-15-1,21-3,0-1,1 0,-1-1,1 0,0-1,-10-6,-16-5,25 12,1-1,0-1,0-1,0 0,0 0,1-1,1-1,-10-8,11 7,0 0,1-1,1 0,-1 0,2-1,0-1,0 1,1-1,-1-3,8 15,-2-3,1 1,-1-1,1 1,0-1,0 0,0 1,1-3,0 5,0 1,0-1,0 1,0-1,0 0,0 1,0-1,0 1,1-1,-1 1,0-1,0 1,1-1,-1 1,0-1,1 1,-1 0,0-1,1 1,-1-1,1 1,0-1,0 1,0 0,0-1,0 1,0 0,0-1,1 1,-1 0,0 0,0 0,0 0,0 0,0 0,2 0,2 2,0 0,0 0,0 0,0 0,-1 1,1 0,-1 0,1 0,-1 0,0 1,2 2,15 11,119 73,-130-84,0-1,0 0,0-1,9 2,-10-3,1 0,-1 1,0 0,0 1,0 0,0 1,6 5,-8-7,0 0,-1 1,0 0,0 0,0 1,0 0,-1 0,0 0,0 1,-1-1,4 8,-2-1,0 1,-1 0,-1 1,0-1,-1 1,-1 0,0 0,-1 0,0 1,-1 1063,-2-435,2-626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39:25.101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1T14:45:54.04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507 970,'114'1,"120"-3,-230 2,0 0,-1-1,1 1,0-1,-1 0,1-1,-1 1,0 0,1-1,-1 0,2-1,-5 3,1 0,0-1,-1 1,1-1,-1 0,1 1,-1-1,1 1,-1-1,0 0,1 1,-1-1,0 0,1 0,-1 1,0-1,0 0,1 0,-1 1,0-1,0 0,-1-1,1 1,0 0,-1 0,1-1,-1 1,1 0,-1 0,0 0,1 0,-1 0,0 0,0 0,0 0,0 0,0 0,0 0,0 0,-7-5,0 1,-1 0,1 0,-1 0,0 2,-1-1,-58-18,57 18,-9-1,-1 1,0 0,0 2,-11 0,-86 2,64 2,-60-1,111-1,0 1,0-1,0 1,1-1,-1 1,0 0,0 0,0 0,0 1,1-1,-1 1,1-1,-1 1,1 0,-2 1,3-2,1 0,-1 0,1 0,-1-1,1 1,-1 0,1 0,-1 0,1 0,0 0,-1 0,1 0,0 0,0 0,0 0,0 0,0 1,0-1,0 1,1 0,-1 0,1-1,0 1,-1 0,1-1,0 1,0 0,0-1,0 0,0 1,1-1,-1 0,1 1,3 3,1-1,0 0,-1 0,2 0,-1-1,0 0,1 0,-1-1,1 0,2 1,17 3,0-2,4 0,-26-3,82 8,62-3,89-10,-58 1,-162 3,-11 1,0-1,1 0,-1-1,1 1,-1-1,0-1,2 0,-7 2,-1 0,0 0,1 0,-1 0,0-1,1 1,-1 0,1 0,-1-1,0 1,1 0,-1 0,0-1,0 1,1 0,-1-1,0 1,0-1,1 1,-1 0,0-1,0 1,0-1,0 1,0 0,0-1,0 1,1-1,-1 1,0-1,-1 1,1 0,0-1,0 1,0-1,0 1,0-1,0 1,0 0,-1-1,1 1,0-1,0 1,0 0,-1-1,1 1,0 0,-17-20,14 17,-10-8,0 0,0 0,-1 1,-1 1,0 0,0 1,-1 1,0 0,0 1,-5 0,-13-4,0 2,0 2,0 1,-23 1,-62 3,115 1,1 0,-1 0,1 1,-1-1,1 1,-1 0,1 0,0 0,-1 1,1-1,0 1,0-1,0 1,0 0,0 1,0 0,-2 1,1 1,1 0,-1 0,1 0,-1 1,2-1,-1 1,0 0,1 0,-5 15,0 1,2 0,0 0,2 0,0 1,1 17,1-5,3-1,0 0,3 0,1 5,-5-35,0 1,0-1,0 0,1 0,-1 0,1 0,0 0,0 0,1-1,-1 1,1-1,1 2,-1-2,0-1,0 0,0 0,0 0,0 0,0 0,0-1,1 1,-1-1,1 0,-1 0,1 0,0-1,-1 1,2-1,29 1,0-1,0-2,0-2,0-1,-1-1,30-10,-18 1,0-1,-1-3,-1-2,36-23,-68 38,0-1,0-1,-1 0,0-1,-1 0,1 0,-2-1,0 0,7-10,-12 14,1 0,-2 0,1 1,-1-2,0 1,0 0,0 0,-1-1,0 1,0-1,-1 1,0-1,0 1,0-1,-1 1,0 0,0-1,-1 1,0 0,-1-5,0 4,-1-1,1 1,-1 0,0 1,-1-1,0 0,0 1,0 0,-1 1,0-1,0 1,-1-1,-2 0,-1 0,0 0,-1 1,1 0,-1 1,0 0,-10-2,-15-1,-1 1,0 3,0 1,-26 2,56 0,-21 0,-49 0,-59 8,111-5,0 1,1 1,-1 2,1 0,0 1,1 2,-10 5,19-7,1 0,-1 0,1 1,1 1,0 0,0 1,-4 6,10-10,0 1,0 0,1 0,0 1,0 0,1 0,0 0,0 0,1 0,1 1,0-1,-1 7,1-2,1 0,1 0,0 0,1 0,0 1,1-1,-2-13,0 1,0-1,1 0,-1 0,0 1,1-1,-1 0,0 0,1 0,-1 0,1 0,0 0,-1 1,1-1,0-1,0 1,0 0,0 0,-1 0,1 0,0-1,0 1,1 0,-1-1,1 1,-1-1,1 1,0-2,0 1,-1 0,1 0,0 0,-1-1,1 1,0-1,-1 1,1-1,-1 0,1 0,-1 0,1 0,-1 0,1 0,0-1,6-4,-1-2,1 1,-2-1,1 0,-1 0,0-1,0 0,-1 0,-1 0,1-1,1-8,6-19,-1-1,1-22,-5 28,-1-15,-5 37,0-1,1 1,2-10,-4 20,1-1,-1 1,0-1,0 1,0-1,1 0,-1 1,0-1,1 1,-1-1,0 1,1 0,-1-1,1 1,-1-1,0 1,1 0,-1-1,1 1,-1 0,1-1,0 1,-1 0,1 0,-1 0,1-1,-1 1,1 0,0 0,-1 0,1 0,-1 0,1 0,1 1,0-1,0 1,1 0,-1-1,0 1,0 0,-1 0,3 2,10 6,-1 1,0 1,0 0,5 6,44 54,-30-32,-29-35,1 0,-1-1,0 1,1-1,0 0,0 0,0 0,0 0,0-1,1 1,-1-1,1 0,0-1,-1 1,1-1,0 0,0 0,0 0,0-1,0 1,0-1,0-1,0 1,3-1,7-2,0 1,0-2,0 0,0-1,-1 0,0-1,0-1,3-2,-9 4,0-1,0 0,-1 0,1-1,-2 0,1 0,-1 0,0-1,0 0,-1 0,0 0,0-1,1-5,-2 4,0 0,-1-1,-1 1,1-1,-2 0,1 0,-2 0,1 0,-2 1,1-1,-1 0,-2-8,1 13,1-1,-2 0,1 0,0 1,-1-1,0 1,-1 0,0 0,0 0,0 0,0 1,-1 0,0-1,0 2,0-1,-1 1,0 0,1 0,-7-3,10 6,0 0,0 0,0 0,0 0,0 1,0-1,-1 1,1 0,0-1,0 1,0 0,-3 0,4 0,1 1,-1-1,0 0,0 1,0-1,0 1,1-1,-1 1,0-1,0 1,1-1,-1 1,0 0,1 0,-1-1,1 1,-1 0,1 0,-1-1,1 1,-1 0,1 0,0 0,0 0,-1 0,1 0,0 0,0 0,0-1,0 1,0 1,0 16,1-1,1 1,1-1,0 0,3 7,-3-10,0 2,1 1,1-1,1 0,4 8,-8-19,1-1,-1 1,1-1,0 0,0 1,0-1,1-1,-1 1,1 0,0-1,0 0,0 0,0 0,1-1,-1 1,1-1,0 0,6 1,1 0,-1-1,0 0,1-1,-1 0,10-1,20-3,8-2,-40 5,-5-1,1 1,-1-1,1 0,0-1,-1 1,0-1,1 1,-1-1,0 0,0-1,4-2,-6 3,1 0,-1 0,0-1,0 1,0-1,0 0,-1 1,1-1,-1 0,1 0,-1 0,0 0,0 0,0 0,-1-1,1 1,-1-2,2-22,-2 0,-3-25,0 16,3 30,0-4,4 19,20 63,-4 1,-3 0,6 62,-22-130,0 0,-1 0,1 0,-1 0,0 0,0-1,0 1,-1 0,0 0,0 2,0-7,1 1,0-1,0 0,0 0,0 0,0 0,0 0,0 0,0 1,-1-1,1 0,0 0,0 0,0 0,0 0,0 0,0 0,-1 0,1 0,0 0,0 0,0 0,0 0,-1 0,1 0,0 0,0 0,0 0,0 0,-1 0,1 0,0 0,0 0,0 0,0 0,0 0,-1 0,1 0,0 0,0 0,0 0,0 0,0 0,0-1,-1 1,1 0,0 0,0 0,0 0,0 0,0-1,0 1,0 0,0 0,0 0,0 0,0 0,0-1,-7-8,2-5,0 1,1-1,0 0,1 0,0 0,1 0,0-5,0-33,2-19,1 50,-1-5,1 1,-3-20,1 36,0 0,-1 0,0 0,0 1,-1-1,-3-7,2 8,0 1,0-1,-1 1,1 0,-1 0,-1 1,0 0,-4-5,5 7,0 1,1 0,-1-1,-1 2,1-1,0 1,-1-1,1 1,-1 1,1-1,-1 1,0 0,-2 0,-16 0,-1 0,1 2,0 0,-1 2,1 1,1 0,-1 2,1 1,0 1,-17 8,23-9,-53 23,-46 28,95-46,1 1,0 1,1 0,1 2,0 0,1 1,-8 10,18-17,0 1,0-1,1 1,0 0,1 1,0 1,2-6,0 1,1 0,0 0,0 0,1 0,0 0,1 0,0 1,0 5,1-10,0-1,0 0,0 1,0-1,1 0,-1 0,1 0,0 0,-1 0,2-1,-1 1,0 0,0-1,1 1,-1-1,1 0,0 0,0 0,0 0,0-1,0 1,0-1,0 1,0-1,1 0,10 3,1 0,0-1,0-1,0 0,1-1,18 1,12-2,12 0,-54 0,-1 0,0 1,1 0,-1-1,0 1,1 1,-1-1,0 0,0 1,0 0,0-1,0 1,6 5,-1 0,0 1,1 0,5 6,1-1,-10-11,-1 1,-1 0,1 1,0-1,-1 1,0-1,1 1,-2 0,1 0,0 1,1 3,-4-7,1-1,-1 1,0-1,0 1,0 0,0-1,0 1,0-1,0 1,0 0,0-1,0 1,-1-1,1 1,0-1,0 1,0 0,-1-1,1 1,0-1,-1 1,1-1,0 1,-1-1,1 0,-1 1,1-1,-2 1,1 0,-1 0,0 0,0 0,1 0,-1 0,0-1,0 1,-1-1,-4 2,0-1,0-1,0 1,-4-1,-12-2,1-2,-19-4,-16-3,45 8,10 0,20-4,55-15,35-3,-5 1,-94 22,-1-1,1 0,-1-1,1 1,-1-2,0 1,0-1,-1 0,1-1,3-3,-7 5,0-1,0 1,0-1,-1 0,1 0,-1 0,0 0,-1-1,0 1,1-1,-2 0,1 1,-1-1,0 0,0 0,0-4,1-13,-2-1,-1 0,-1-2,1 18,0 0,0-1,-1 1,-1 0,1 1,-1-1,-1 0,1 1,-1-1,-5-4,-9-11,-2 2,-1 0,-1 2,-22-17,-20-17,52 42,-1-1,0 2,-1 0,0 0,-1 1,0 1,-1 1,-13-5,9 5,1-1,0 0,0-2,-11-7,13 8,0 0,-1 0,0 2,0 0,-7 0,-34-9,-2 4,23 4,4 2,0 2,-3 1,4 1,0-2,-4-2,2 0,-9 0,18 3,20 2,0 0,1-1,-1 0,1 0,0 0,-1-1,1 1,0-1,0 0,1-1,-1 1,1-1,0 0,0 0,0-1,0 1,1-1,-1-1,1 2,1 0,-1 1,1-1,1 0,-1 0,0-1,1 1,0 0,0 0,0-1,1 1,-1-1,1 1,0 0,0-1,1 1,-1-1,1 1,0 0,0-1,0 1,1 0,0 0,0 0,0 0,0 1,1-1,-1 1,1-1,0 1,0 0,0 0,1 0,-1 1,1-1,-1 1,1 0,0 0,0 0,0 0,0 1,0 0,2-1,10-1,1 1,-1 0,1 1,6 1,-8 0,0-1,0 0,0-1,8-2,-8-1,1-1,12-7,-11 5,1 0,2 1,10-3,0 2,1 1,-1 2,1 0,10 2,-31 4,0 0,0 0,0 1,0 0,0 1,-1 0,1 1,3 1,34 12,-43-16,31 9,0-2,0-1,1-2,12 0,81-6,-61-1,34 5,-24 8,-44-6,22 1,41-5,-104-1,-1 1,0 0,0 0,0 1,-14 3</inkml:trace>
  <inkml:trace contextRef="#ctx0" brushRef="#br0" timeOffset="2760.964">1427 800,'0'4,"0"6,-8 4,-4 5,2 3,1 2,3 1,2 5,2 0,2 1,0-2,0-6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0T12:54:37.18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366 278,'7'0,"0"2,-1-1,1 1,-1 0,0 1,1-1,-1 1,0 0,-1 1,4 1,23 13,-7-7,17 8,0-2,11 2,-41-16,396 106,-305-90,2-5,75 0,213-9,-283-5,-64 2,42 7,-32-3,2-1,270-4,-167-2,-153 1,0 0,0-1,0 0,6-1,-6-2,-10-1,-15-4,-57-17,-1 3,-74-12,92 22,12 3,-360-88,235 50,-58-29,-98-56,285 116,-2 1,1 3,-2 1,0 3,0 1,-42-1,-41 3,-33 7,137 0,15-1,1 0,-1 1,1 0,-1 1,1 0,0 0,-3 1,6-1,0 0,0 0,0 0,0 1,0-1,1 1,-1 0,1 0,0 0,-1 0,1 1,-1 2,3-4,0-1,0 1,0 0,0-1,0 1,1 0,-1 0,1-1,-1 1,1 0,0 0,0 0,0 0,0-1,0 1,0 0,0 0,0 0,1 0,-1-1,1 1,-1 0,1 0,0-1,0 1,0 0,0-1,0 1,0-1,0 0,1 1,2 3,1-1,0 0,0 0,0 0,0 0,1-1,-1 0,7 2,20 7,1-1,0-2,1-2,21 2,5 2,69 12,1-6,1-6,41-5,260-6,-216-1,-1754 1,1495 0,-1 3,2 2,-1 1,0 2,1 2,-9 5,45-13,0 0,0 0,1 1,-1 0,1 0,0 0,0 0,0 1,0 0,1 0,-1 1,2-2,0 1,1-1,-1 1,1 0,0 0,0 0,0 0,1 1,0-1,0 0,0 1,0-1,0 1,1-1,0 1,-1 4,1 0,0 0,1 0,0-1,0 2,0-7,0 0,-1-1,1 1,0-1,1 1,-1-1,0 1,1-1,-1 0,1 1,0-1,0 0,0 0,0 0,0-1,0 1,0 0,2 0,4 2,0 0,0-1,0 0,0 0,1-1,-1 0,6 0,15 1,18 0,-25-3,383 1,-203-4,1324 3,-1499-1,-1-2,20-4,-17 3,0 0,5 2,-14 0,0-1,0 0,-1-1,20-7,-10 3,-2 0,-4 3,-1-2,4-2,-9 3,1 1,-1 0,1 1,0 1,0 1,4 0,35 1,18 3,0-1,84-1,-330 1,-183-2,-1-16,197-2,8 0,67 11,-198-15,86 4,87 6,-54 4,126 8,-123 3,122 0,1 2,-1 1,-10 5,-41 15,1 4,-12 10,-76 25,161-59,0-2,0 0,0-1,-1 0,1-1,0-1,-1 0,-12-2,10-2,17 4,-1 0,1 0,0 0,0 0,0 0,0 0,0 0,0 0,-1 0,1 0,0 0,0 0,0 0,0 0,0 0,0 0,0 0,0-1,0 1,-1 0,1 0,0 0,0 0,0 0,0 0,0 0,0 0,0-1,0 1,0 0,0 0,0 0,0 0,0 0,0 0,0 0,0-1,0 1,0 0,0 0,0 0,0 0,0 0,0 0,0-1,0 1,0 0,0 0,0 0,0 0,0 0,1 0,-1 0,0 0,9-6,13-2,64-12,8 2,13-3,-50 10,1 3,1 2,-1 3,24 3,1000 3,-606-4,-415 1,529 12,-153-3,-363-10,-132 0,-60-10,-321-27,290 25,-21-2,-51 7,204 7,-1-1,1 0,0-2,0 0,0-1,1 0,-3-3,-2 0,0 2,0 0,0 1,-7 0,-27 1,0 3,-14 3,19 0,53-3,1 0,-1 0,0 0,0 0,0 0,-1-1,1 1,0-1,0 0,13-6,-1 3,0 0,1 2,-1 0,1 0,0 2,0 0,0 0,8 2,14-1,11-1,293 2,-269 7,64 15,-54-8,17-1,-69-12,87 10,56 13,-96-4,-47-11,1-2,5-1,52 5,0-3,69-4,-152-5,3-1,0 1,0 0,0 1,0 0,0 1,0-1,3 3,-11-4,0 0,-1 0,1 0,0 1,0-1,-1 0,1 1,0-1,-1 1,1-1,0 0,-1 1,1 0,0-1,-1 1,1-1,-1 1,0 0,1-1,-1 1,1 0,-1-1,0 2,0-2,0 1,0-1,0 1,0 0,0-1,-1 1,1 0,0-1,-1 1,1-1,0 1,-1-1,1 1,-1-1,1 1,-1-1,1 1,-1-1,1 1,-1-1,0 1,-3 1,-1 1,0-1,0 0,0 0,0 0,-4 1,-24 3,1-2,-1 0,-4-3,-102 0,75-2,-1026-1,3400 2,-3155 0,679 0,847 0,-556 3,-1 6,99 20,330 84,-359-72,-127-30,57 2,-632-20,342 8,-2290-1,2356-5,1-4,-47-12,-34-4,115 19,58 4,10-1,19 0,107-7,-16 3,34-6,306-34,-367 33,-1-4,-1-3,0-4,15-10,-87 30,-5 2,0 1,0-1,0-1,-1 1,3-3,-9 6,0 0,0 0,0 0,0 0,1 0,-1 0,0 0,0 0,0 0,0-1,0 1,1 0,-1 0,0 0,0 0,0 0,0 0,0-1,0 1,0 0,1 0,-1 0,0 0,0 0,0-1,0 1,0 0,0 0,0 0,0 0,0-1,0 1,0 0,0 0,0 0,0 0,0-1,0 1,0 0,0 0,0 0,-1 0,1-1,0 1,0 0,0 0,0 0,0 0,0 0,0 0,-1-1,1 1,0 0,0 0,0 0,0 0,0 0,-1 0,1 0,0 0,0 0,0 0,-12-3,11 3,-27-2,-1 1,-2 2,-2 0,-15-3,9-1,-84-10,119 12,0 0,0 0,0 0,0-1,1 1,-1-1,0 0,1 0,0 0,-1-1,1 1,0-1,-1-1,2 3,1-1,0 1,0-1,-1 1,1-1,0 0,0 1,1-1,-1 0,0 0,1 0,-1 0,1 0,-1 0,1 0,0 0,0 0,0 0,0 0,0 0,0 1,0-1,1 0,-1 0,1 0,0 0,-1 0,1 0,4-6,0 0,0 0,1 1,0 0,1 0,-1 0,1 1,0 0,1 0,0 1,-1 0,2 0,-1 1,0 0,1 0,6-1,4 1,0 0,0 1,1 1,6 1,79 2,-58 0,40 5,0 3,15 6,-33-4,7 3,58 21,-63-16,77 28,-83-25,44 9,-55-20,1-3,0-2,0-2,4-3,573-16,-36 5,-403 11,-184 0,0-1,0-1,0 0,0 0,0-1,0 0,0 0,2-2,-11 4,0 0,1 0,-1 0,0 0,0 0,0 0,1 0,-1 0,0 0,0 0,0 0,1 0,-1-1,0 1,0 0,0 0,0 0,1 0,-1 0,0-1,0 1,0 0,0 0,0 0,0 0,0-1,1 1,-1 0,0 0,0 0,0-1,0 1,0 0,0 0,0 0,0-1,0 1,0 0,0 0,0-1,0 1,0 0,0 0,-1 0,1-1,0 1,0 0,0 0,0 0,0 0,0-1,0 1,-1 0,1 0,0 0,0 0,0 0,-5-3,-1 1,1 0,0 0,-1 1,1 0,-1 0,1 0,-1 1,1-1,-1 1,-7-1,-86-5,-45 5,-102 11,17-1,-718-5,542-5,395 1,-1-1,1 0,0 0,-1-1,1 0,0-1,0 0,1 0,-4-3,12 6,0 0,1 0,-1 0,1-1,-1 1,1 0,-1 0,0-1,1 1,-1 0,1-1,-1 1,1-1,-1 1,1-1,0 1,-1-1,1 1,0-1,-1 1,1-1,0 1,-1-1,1 1,0-1,0 0,0 1,0-1,0 1,-1-1,1 0,0 1,0-1,1 0,-1 1,0-1,0 1,0-1,0 0,2-1,0-1,0 0,0 1,0-1,0 1,1 0,-1 0,3-2,11-7,1 0,0 0,0 2,1 0,0 1,1 1,14-3,17-4,0 3,24-1,33 0,100 1,111 15,-123 0,-127-2,0 2,35 8,32 8,-47-8,-1 3,81 26,107 41,-184-59,2-4,1-4,29 6,73 23,-136-29,-17-8,-33-5,0-1,0 1,0 0,0 1,0 0,-1 1,1 0,-9-4,-1 1,1-1,0 0,-1 0,1 1,-1-1,1 0,0 1,-1-1,1 1,-1-1,1 0,-1 1,1-1,-1 1,0 0,1-1,-1 1,0-1,1 1,-1-1,0 1,0 0,1-1,-1 1,0 0,0-1,0 1,0 0,0-1,0 1,-1 1,1-1,-1 1,0-1,0 0,-1 1,1-1,0 0,0 0,-1 0,1 0,0 0,-2 1,-10 6,-1 0,0 0,-1-1,0-1,0-1,-7 2,-28 6,-18 0,14-2,-146 27,-1-9,-203 3,-108-29,285-5,670 3,218 0,-3-16,-436 2,169-3,-386 16,1 0,-1 0,1-1,-1 0,1 0,-1 0,1-1,-1 0,0 0,0 0,0 0,1-2,-3 2,0 0,0-1,0 1,0-1,0 0,-1 0,1 0,-1 0,0 0,0 0,0-1,0 1,-1-1,1 0,-1 1,0-1,1-3,-2 5,0-1,0 1,1-1,-1 1,-1-1,1 1,0 0,-1-1,1 1,-1-1,1 1,-1 0,0-1,0 1,-1-1,-1-1,0-1,0 1,0 0,-1 0,1 0,-1 0,-1 0,-8-6,0 1,-1 0,1 2,-9-4,-5-1,-1 1,1 2,-2 1,1 1,-1 1,0 2,-17 0,-52 0,-61 7,52-1,56-1,-5-2,1 3,-1 2,-34 9,68-7,0 0,1 2,-2 2,4-3,1 0,-1-1,0 0,-11 0,8-2,-1-2,1 0,0-2,-9 0,50-1,71-3,-1-4,0-4,0-4,1-4,75-25,107-45,-242 78,-29 12,-1 0,1 0,-1 0,1-1,0 1,-1 0,1 0,-1-1,1 1,0-1,-1 1,1 0,-1-1,1 1,-1-1,0 1,1-1,-1 0,0 1,-1-1,0 1,1 0,-1-1,0 1,1 0,-1 0,0-1,0 1,1 0,-1 0,0 0,0 0,0 0,1 0,-2 0,-66-3,-40 5,25 0,-1094 1,805-3,-28 23,159-5,146-15,94-3,0 0,0 0,1 0,-1 0,0 0,0 0,1 0,-1 1,0-1,0 0,1 1,-1-1,0 0,1 1,-1-1,0 1,1-1,0 0,0 1,0-1,0 0,0 0,0 1,-1-1,1 0,0 0,0 1,1-1,-1 0,0 0,0 1,0-1,0 0,0 0,0 1,0-1,0 0,0 0,0 1,1-1,-1 0,0 0,0 0,0 1,0-1,1 0,-1 0,3 3,1 0,0 0,-1-1,1 0,2 2,19 7,-1-1,1-1,1-1,-1-1,6-1,7 3,77 17,1-5,1-5,74-1,553-11,-458-7,79 3,-450 2,-75 13,6 0,-134-4,275-10,1-2,0 0,-12-2,15-1,11 0,14-1,286-39,-269 39,-1-3,0 0,26-12,-18 6,1 1,31-4,304-45,-265 44,-83 14,-1-2,1 0,-1-2,10-5,-24 5,-13 8,0 0,0 0,0-1,0 1,-1 0,1 0,0 0,0 0,0-1,-1 1,1 0,0 0,0 0,-1 0,1 0,0 0,0 0,-1 0,1 0,0-1,0 1,-1 0,1 0,0 0,0 1,-1-1,1 0,0 0,0 0,-1 0,-30 3,11 4,0 0,0 1,0 1,1 1,0 0,1 2,-4 3,-4 1,17-11,-1 1,1 0,1 1,-5 3,13-10,-1 1,1-1,0 0,-1 0,1 1,0-1,-1 0,1 1,0-1,0 0,-1 1,1-1,0 1,0-1,0 0,-1 1,1-1,0 1,0-1,0 1,0-1,0 0,0 1,0-1,0 1,0-1,0 1,0-1,0 1,0-1,0 0,1 1,-1-1,0 1,0-1,0 0,1 1,-1-1,0 0,0 1,1-1,-1 1,2 0,0 0,-1 0,1 0,0-1,0 1,0 0,0-1,0 1,0-1,12 2,0 0,-1-1,1-1,0 0,-1-1,1 0,-1-1,10-3,15-5,0-1,14-8,-44 16,1 0,-1-1,0 0,-1 0,1-1,3-3,-10 8,-1 0,0 0,1 0,-1 0,0 0,1-1,-1 1,0 0,1 0,-1-1,0 1,0 0,1-1,-1 1,0 0,0 0,0-1,0 1,1 0,-1-1,0 1,0 0,0-1,0 1,0-1,0 1,0 0,0-1,0 1,0 0,0-1,0 1,0 0,0-1,0 1,0 0,-1-1,1 1,0 0,0-1,0 1,-1 0,1-1,0 1,0 0,0 0,-1-1,1 1,0 0,-1 0,1-1,0 1,-1 0,1 0,0 0,-1 0,1 0,0-1,-1 1,1 0,0 0,-1 0,-26-5,27 5,-78-3,-68 5,44 0,81-1,3-1,40-5,10 0,45-8,0-3,16-9,-76 19,1 1,0 1,0 0,13 0,-24 4,0-1,0-1,0 1,0-1,0 0,0-1,-1 0,1 0,-1 0,0-1,2-1,-6 4,0 0,0-1,0 1,0 0,0 0,1 0,-1 1,0-1,1 1,-1-1,0 1,2-1,-3 2,1-1,-1 0,0 0,1 1,-1-1,0 1,1-1,-1 1,0 0,0-1,1 1,-1 0,0 0,0 0,0 0,0 0,0 0,0 0,-1 0,1 0,0 0,0 1,3 5,-1 1,1-1,-2 1,1 0,-1-1,0 1,0 0,-1 1,0-1,-1 7,0-3,0-1,-1 1,0-1,-1 0,0 0,-1 0,-3 7,4-12,-1 2,0 0,0 0,0 0,-1 0,-1-1,1 0,-1 0,0 0,-1 0,0-1,-6 6,-1-1,0-1,0 0,-1-1,-1-1,0 0,0-1,0 0,-1-1,0-1,0-1,0 0,-1-1,-11 1,-37-2,-27-4,23 1,64 1,1 0,-1 0,1-1,-1 0,1 1,-1-1,-3-2,7 3,1-1,-1 1,0 0,1-1,-1 1,1-1,-1 1,0-1,1 1,-1-1,1 1,-1-1,1 1,0-1,-1 0,1 1,0-1,-1 0,1 1,0-2,0 1,0 0,0-1,0 1,0 0,0-1,0 1,1 0,-1 0,0-1,1 1,-1 0,1 0,0-1,-1 1,2-1,2-4,1-1,1 1,-1 1,1-1,0 1,0 0,1 0,5-3,10-6,2 2,0 0,5-1,0 2,0 0,29-5,-36 12,0 0,-1 1,1 1,0 1,0 2,1 0,50 10,-50-6,1-1,21 0,-41-4,90 2,24-6,-117 4,3 0,-1 0,0 0,1 0,-1 0,0 0,1 1,0-1,-3 1,0-1,-1 0,1 1,0-1,0 1,0-1,-1 1,1-1,0 1,0 0,-1-1,1 1,-1 0,1 0,0-1,-1 1,0 0,1 0,-1 0,1 0,-1-1,0 1,0 0,1 0,-1 0,0 0,0 1,0 1,0 1,0-1,-1 0,1 1,-1-1,0 0,0 0,0 1,0-1,0 0,-1 0,1 0,-1 0,0 0,0-1,0 1,-1 1,-4 4,-1-1,0 1,0-1,0-1,-1 0,6-3,-1-1,0 0,1 0,-1 0,0-1,0 0,0 1,0-1,0-1,0 1,0 0,-1-1,1 0,0 0,0 0,0-1,0 1,0-1,0 0,0 0,0-1,0 1,0-1,0 0,1 0,-2 0,-10-8,-1-1,2 0,0-1,0 0,-3-6,12 14,-29-33,-12-17,24 26,-1 1,-2 2,-21-18,42 40,0 1,0-1,-1 0,1 1,-1 0,1 0,-1 0,0 1,0 0,0 0,-1 0,-10-1,1 1,-1 1,1 1,-2-1,0 0,-7-2,-82-8,-41 3,-107 8,99 0,115-3,0-1,-2-3,1 1,-37-1,2 7,104 1,1 1,-1 1,0 1,0 2,-1 1,0 1,0 1,-1 2,3 2,-20-10,0 1,-1 0,0 0,0 1,-1 0,1 0,-1 1,-1 0,1 0,-1 0,0 1,-1 0,0 0,0 1,-1 0,0-1,0 1,-1 1,-1-1,1 0,0 7,-1 6,-1 0,0 0,-2 0,0 0,-3 10,-1-7</inkml:trace>
  <inkml:trace contextRef="#ctx0" brushRef="#br0" timeOffset="5139.335">3205 649,'0'-3,"0"0,0 1,1-1,-1 0,0 0,1 1,0-1,0-2,0 4,0 0,0-1,0 1,0 0,0-1,0 1,0 0,1 0,-1 0,0 0,1 0,-1 0,1 0,-1 1,1-1,18-9,-1 1,1 1,1 1,-1 1,1 1,0 1,1 0,-1 2,1 0,3 2,565 2,-421-2,-159 0,0-1,0 1,-1-2,1 1,0-2,-1 1,3-2,-8 3,0-1,-1 0,1 1,-1-1,1 0,-1-1,0 1,0-1,0 1,0-1,-1 0,1 0,-1 0,0 0,1 0,-2-1,1 1,0-1,0-1,5-16,-1-1,-2 0,2-10,-6 30,0 1,0 0,0 0,0-1,0 1,0 0,0-1,0 1,0 0,-1 0,1-1,0 1,-1 0,1 0,-1 0,0 0,1 0,-1 0,0 0,0 0,0 0,1 0,-1 0,0 0,0 0,0 0,0 1,-1-1,1 0,0 1,0-1,0 1,0 0,-1-1,1 1,-7-2,1 1,-1 0,1 1,-1-1,-6 2,1-1,-72 0,26 0,0-1,-43-9,-85-16,121 20,-57 2,-320 5,321-1,105-1,-1 0,0-2,-1 0,-42-6,-50 8,110 1,0 0,1 0,-1 0,0 0,1 0,-1 0,0 0,1 0,-1-1,0 1,1 0,-1 0,1-1,-1 1,0 0,1-1,-1 1,1-1,-1 1,1 0,-1-1,1 1,0-1,0 1,0-1,0 1,0 0,0-1,0 1,0-1,0 1,0 0,1-1,-1 1,0-1,0 1,0 0,0-1,1 1,-1 0,0-1,0 1,1 0,-1-1,0 1,1 0,23-19,-22 18,16-10,0 1,0 0,1 2,12-5,-21 10,1 0,-1 0,1 1,0 0,0 1,-1 0,1 1,0 0,8 2,-10 0,-1 0,0 1,1 0,-1 1,0 0,-1 0,1 1,1 1,33 17,-8-10,1-2,1-1,0-1,10-1,-36-6,-2 0,0 0,0 1,0 1,0-1,0 1,5 4,-5-3,1 0,-1-1,1 0,0-1,2 1,41 11,-17-5,30 5,-49-12,19 3,-1-2,24 0,253-5,-295 2,1 0,-1 1,0 1,0 0,7 4,24 8,6 6,-15-6,1-2,4 0,0-4,2-1,26 0,-17-1,-26-3,21 0,-34-4</inkml:trace>
  <inkml:trace contextRef="#ctx0" brushRef="#br0" timeOffset="28107.122">7771 417</inkml:trace>
  <inkml:trace contextRef="#ctx0" brushRef="#br0" timeOffset="29612.158">7672 400,'0'-1,"-1"0,1-1,0 1,-1-1,1 1,-1 0,1-1,-1 1,0 0,0 0,1 0,-1-1,0 1,0 0,0 0,0 0,0 0,0 1,-1-2,-27-15,23 14,-11-4,-1 0,0 1,0 0,0 2,-1 0,0 1,0 1,0 1,0 0,124-7,198 2,-302 6,4-1,1 1,-1 0,1 1,0-1,-1 1,1 0,-1 1,1-1,3 3,8 6</inkml:trace>
  <inkml:trace contextRef="#ctx0" brushRef="#br0" timeOffset="35551.42">1944 367,'-3'-1,"-1"1,1-1,-1 1,1-1,-1 0,0-1,-13-2,0 2,10 1,0 0,1 0,-1 0,0-1,1 1,-1-2,0 0,5 3,1-1,0 0,0 0,-1 0,1 0,0 0,0 0,0 0,0 0,0 0,0-1,0 1,1 0,-1-1,0 1,1 0,-1-1,1 1,-1-1,1 1,0-1,0 1,-1-1,1 1,0-1,0 1,1-1,-1 0,0 1,0-1,1 1,-1 0,1-1,0 0,2-5,1-1,0 1,0 0,1 1,0-1,0 1,0 0,1 0,3-2,3-5,38-32,-50 45,1-1,-1 1,1 0,-1-1,0 1,1-1,-1 0,0 1,1-1,-1 1,0-1,0 1,0-1,1 0,-1 1,0-1,0 1,0-1,0 0,0 1,0-1,0 1,0-1,0 0,0 1,-1-1,1 0,-1 0,1 0,-1 0,0 0,0 1,0-1,1 0,-1 1,0-1,0 0,0 1,0-1,0 1,0-1,-1 1,-6-2,1 0,-1 0,0 1,-2 0,9 1,-29-3,0 1,0 2,0 1,0 1,0 2,-8 2,33-5,1 0,-1 0,1 1,0 0,-1 0,1 0,0 0,-3 2,6-3,0 0,0-1,1 1,-1 0,0 0,0 0,1 0,-1 0,0 0,1 0,-1 0,1 0,-1 0,1 0,0 0,-1 0,1 0,0 1,0-1,0 0,0 0,0 0,0 1,0-1,0 0,0 0,0 0,1 0,-1 0,1 0,-1 1,1-1,-1 0,1 0,-1 0,1 0,5 7,0 0,1-1,0 0,0 0,1 0,-1-1,2 0,-1-1,0 0,2 0,6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20T12:55:00.11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420 649,'-1'-1,"0"-1,0 1,0-1,-1 1,1 0,0 0,-1 0,1 0,-1 0,1 0,-1 0,0 0,1 1,-1-1,-1 0,-30-6,27 6,0 0,0 0,0 0,0 1,-1 0,1 0,0 0,0 1,0 0,0 0,-2 1,6-1,0 0,0 0,0-1,0 1,0 0,1 0,-1 1,0-1,0 0,1 1,-1-1,1 1,-1-1,1 1,0 0,0-1,0 1,0 0,0 0,0 0,0 0,0 0,1 0,-1 0,1 0,-1 0,1 0,0 0,0 1,0-1,0 1,0-2,1 1,-1-1,0 1,1-1,-1 0,1 1,-1-1,1 0,0 1,0-1,-1 0,1 0,0 0,0 1,0-1,0 0,0 0,1-1,-1 1,0 0,0 0,1 0,-1-1,0 1,1-1,-1 1,0-1,2 1,5 1,1-1,0 1,-1-1,6-1,-4 1,26 1,-1-1,0-2,31-5,-48 3,0-1,0 0,-1-1,1 0,-1-2,0 0,-1-1,8-5,-15 7,-1 0,1-1,-1 0,-1-1,-3 5,-1 0,0-1,0 1,0-1,0 0,-1 0,0 0,0-1,2-3,-4 7,0 1,0-1,0 1,0-1,0 0,0 1,0-1,0 1,0-1,0 1,0-1,0 0,0 1,-1-1,1 1,0-1,0 1,-1-1,1 1,0-1,-1 1,1-1,-1 1,1 0,0-1,-1 1,1 0,-1-1,1 1,-1 0,1-1,-1 1,1 0,-1 0,0 0,1 0,-1-1,1 1,-1 0,1 0,-1 0,-29-1,25 1,-52 2,25 0,-16-3,46 1,1 0,-1 0,0 0,0 0,0-1,0 1,0-1,1 0,-1 1,0-1,0 0,1 0,-1 0,1 0,-1 0,1-1,-1 1,1 0,0-1,0 1,-1-1,0-3,-1 1,1-1,0 0,0 0,0 0,0-4,-1 0,3 6,-1 1,0-1,0 1,0 0,0-1,0 1,-1 0,1 0,-1 0,1 0,-1 0,0 0,0 1,0-1,0 0,0 1,0 0,0-1,-1 1,0 0,-1 0,1 0,0 0,0 0,0 1,-1-1,1 1,0 0,-1 0,1 1,0-1,-1 1,-1 0,0 0,0 0,0 1,1 0,-1 0,1 0,-1 0,1 1,0 0,0 0,0 0,0 0,1 0,-1 1,1 0,0-1,0 1,0 1,1-1,-1 0,1 1,-1 5,0 0,1 1,0 0,1-1,0 1,0 0,1 0,1 0,0-1,0 1,1 0,1-1,-1 1,2-1,-1 0,6 10,-6-16,0-1,0 1,0-1,1 0,-1 0,1 0,0 0,0 0,0-1,0 1,0-1,0 0,1-1,-1 1,1-1,-1 0,2 0,-3 0,1 0,-1-1,0 1,1-1,-1 0,0 0,1 0,-1-1,0 1,1-1,-1 0,0 0,0 0,1 0,-1 0,0-1,0 1,-1-1,1 0,0 0,-1 0,1 0,-1-1,3-1,0-4,0 0,0 0,-1 0,0 0,0-1,-1 0,0 1,0-1,-1-1,-1 1,2-8,-3 13,0 0,0 0,0 0,0 0,-1 0,1 0,-1 0,0 0,0 0,-1 0,1 1,-1-1,0 0,0 1,0 0,0-1,-1 1,1 0,-1 0,0 0,0 1,0-1,0 0,0 1,0 0,-1 0,1 0,-1 0,0 1,-4-2,0 0,0 1,0 0,0 1,0 0,0 0,0 1,-1 0,1 0,0 1,0 0,0 0,-4 2,10-2,0 1,0-1,0 1,0 0,0-1,0 1,1 0,-1 0,1 0,-1 0,1 0,0 1,0-1,-1 0,2 1,-1-1,0 1,0-1,1 1,0-1,-1 1,1-1,0 1,0 1,0-1,0 0,0-1,0 1,0-1,0 1,0 0,1-1,0 1,-1-1,1 1,0-1,0 0,0 1,0-1,1 0,-1 0,1 1,-1-1,1 0,0-1,0 1,0 0,0 0,0-1,-2 0,1-1,-1 0,1 0,0 1,-1-1,1 0,0 0,-1 0,1 0,-1 0,1 0,0 0,-1 0,1 0,0 0,-1 0,1 0,0-1,-1 1,1 0,-1 0,1-1,-1 1,1 0,0-1,0 0,0 0,0 0,0 0,0 0,0 0,-1-1,1 1,0 0,0-1,-1 1,1-1,0-3,1 0,-1 0,0-1,0 1,-1 0,1-1,-1 3,-1 1,1 0,0 0,0 0,-1 0,1 0,-1-1,0 1,1 0,-1 0,0 0,0 0,-1 1,1-1,0 0,-1 0,1 1,-2-2,0 1,0-1,0 1,0 0,0 0,-1 0,1 1,-1-1,1 1,-1 0,-2-1,-1 1,1 0,-1 0,1 0,-1 1,1 0,-1 0,0 1,1 0,-1 0,1 0,0 1,-6 2,6-1,1 0,-1 0,1 1,0-1,0 1,1 0,-1 1,1-1,0 1,-2 2,4-4,-1 0,1 0,1 1,-1-1,0 0,1 1,0-1,0 1,0-1,0 1,0-1,1 1,0 0,-1-1,1 1,1 0,-1-1,1 3,-1-4,1 0,0 0,0 0,0 0,0-1,0 1,0 0,1 0,-1-1,1 1,-1-1,1 1,0-1,-1 1,1-1,0 0,0 0,0 0,0 0,0 0,0-1,0 1,1 0,8 2,0-1,1 0,-1-1,1 0,-3 0,100 6,0-5,66-9,-156 6,59-6,-67 6,-1-1,1-1,0 0,0 0,6-4,-15 6,-1 0,1 0,0 0,-1 0,1 0,0-1,-1 1,0 0,1-1,-1 1,0-1,0 0,0 1,0-1,0 0,0 0,0 0,0 1,-1-1,1 0,-1 0,1-1,-1-5,1 1,-2 0,1-1,-1 1,0-4,-1-5,1 9,0 0,-1 0,0 0,0 0,-1 0,0 1,0-1,-1 1,1 0,-1 0,0 0,-1 1,0-1,0 1,0 0,0 0,-1 1,0-1,-5-3,-1 1,1 0,-1 0,-1 2,1-1,-1 1,0 1,0 0,-2 1,10 2,0 0,0 1,0-1,0 1,0 0,0 0,0 1,0 0,0 0,0 0,0 0,-4 2,7-2,0 0,0 0,0 1,0-1,1 0,-1 0,0 1,1-1,-1 1,1 0,0-1,-1 1,1 0,0 0,0 0,0 0,0 0,0 0,1 0,-1 0,1 0,-1 0,1 0,0 0,0 0,0 1,0-1,0 0,0 0,0 0,1 0,0 1,-1 0,1 0,0-1,1 1,-1 0,0-1,1 1,-1-1,1 0,0 1,0-1,0 0,0 0,0 0,0-1,1 1,-1 0,1-1,-1 1,2-1,7 5,1-1,0 0,12 2,53 13,1-4,1-3,0-3,19-3,316-4,-383-3,-13 0,-17-1,-4 1,-23 0,-43 2,59-1,1 0,-1 0,0 2,1-1,-1 1,1 0,-6 7,15-10,0 0,-1 0,1 1,0-1,-1 0,1 1,0-1,0 0,-1 0,1 1,0-1,0 1,0-1,-1 0,1 1,0-1,0 0,0 1,0-1,0 1,0-1,0 0,0 1,0-1,0 0,0 1,0-1,0 1,0-1,0 0,0 1,1-1,-1 1,0-1,0 0,0 1,1-1,-1 0,0 0,0 1,0-1,0 0,0 0,0 0,0 0,1 1,-1-1,0 0,0 0,0 0,0 0,0 0,0 0,0 1,1-1,-1 0,0 0,0 0,0 0,0 0,0 0,1 0,-1 0,0 0,0 0,0 0,0 0,1 0,-1 0,0 0,0 0,0 0,0 0,1 0,-1 0,0 0,0 0,0 0,0 0,1 0,-1 0,0 0,0 0,0 0,0-1,0 1,1 0,-1 0,0 0,0 0,0 0,0 0,0-1,0 1,0 0,0 0,0 0,1 0,-1-1,0 1,0 0,0 0,0 0,0-1,0 0,0 1,0-1,0 0,0 1,-1-1,1 0,0 1,0-1,0 1,-1-1,1 0,0 1,-1-1,1 1,0-1,-1 1,1-1,-1 1,1-1,-1 0,-4-2,0 0,-1 0,1 0,-1 1,0 0,0 0,-4-1,-8-2,-10-4,1 2,-1 1,-1 1,1 1,-1 2,-34-1,-46 5,109-2,-63 6,56-6,1 2,0-1,0 1,0 0,0 0,0 0,0 1,-1 1,1 2,10-1,19 1,68 3,0-5,36-4,-46 0,16 0,436-2,-451-1,51-8,-132 11,0 0,1 0,-1 0,0-1,0 1,0 0,0 0,0-1,0 1,0-1,0 1,0-1,0 1,1-1,-2 0,0 1,-1 0,1-1,0 1,0 0,-1-1,1 1,0 0,0 0,-1-1,1 1,0 0,-1 0,1 0,0-1,-1 1,1 0,0 0,-1 0,1 0,-1 0,1 0,0 0,-1-1,1 1,-38-6,-376-12,320 17,2 1,0-5,-4-4,15-2,0 4,-66 3,111 5,0 2,1 1,0 2,0 1,0 2,1 2,-22 9,-53 23,45-20,-20 14,62-27,0 0,-1-1,0-1,0-1,-1-1,-7 0,28-5,-1-1,1 1,0 0,-1 0,1 0,-2 2,5-3,-1 0,0 1,0-1,0 1,1-1,-1 1,0-1,1 1,-1 0,0-1,1 1,-1 0,1 0,-1-1,1 1,-1 0,1 0,0 0,-1-1,1 1,0 0,0 0,0 0,-1 0,1 1,0-2,1 1,-1 0,0-1,0 1,0-1,1 1,-1 0,0-1,1 1,-1-1,0 1,1-1,-1 1,1-1,-1 1,1-1,-1 1,1-1,-1 0,1 1,-1-1,1 0,-1 1,1-1,0 0,-1 0,14 5,-1-2,0 0,1 0,0-1,-1-1,8 0,-9 0,80 3,1-3,0-4,0-5,-1-3,-1-4,0-5,-1-3,6-11,-66 23,0 0,0 2,28-4,13 2,0 4,57 2,127 5,-253 1,-7 2,-11 3,-231 74,-29-5,217-61,0-4,-1-2,0-2,-1-3,1-3,-35-5,138 5,-12-1,1155 1,-1173 0,0-1,1 0,-1 0,5-3,-12 3,-1-1,0 1,0-1,0-1,0 1,0-1,0 1,0-2,-1 1,0 0,3-4,-6 7,0-1,0 0,0 0,-1 1,1-1,0 0,-1 0,1 0,-1 0,1 0,-1 0,1 0,-1 0,0 0,1 0,-1 0,0 0,0 0,0 0,0 0,0 0,0-1,0 1,0 0,0 0,-1 0,1 0,0 0,-1 0,1 0,-1-1,-1-1,0 1,0-1,-1 1,1-1,-1 1,1 0,-1 0,0 0,0 0,-2-1,-19-10,-2 1,0 1,0 2,-1 0,-12-1,-42-6,-22-1,-261-26,62 8,-7-15,276 45,-21-1,225 11,58 15,-34 5,149 18,-288-37,354 33,1-24,-273-20,0-7,-1-5,196-28,-275 35,55-15,-48 2,-49 16,0 1,0 1,1 1,14-3,-24 6,23-2,-26 3,-19 5,-328 73,59-14,-597 126,786-173,29-4,0-3,-33 0,97-10,9 0,41-1,157-1,348-11,223-57,-652 53,0-4,106-35,-157 36,-124 31,-7-2,-37 7,-139 28,-2-11,-2-10,0-11,-11-10,214-2,12 1,0-2,0 0,0-1,0-1,1-2,-8-2,23 5,0-1,0 0,1-1,-1 1,1-1,0 0,0-1,0 0,1 0,-1 0,1 0,0-1,1 0,-1 0,1 0,1-1,-1 1,1-1,-1-2,3 6,1 1,0 0,-1 0,1 0,0 0,0 0,0 0,0 0,1 0,-1-1,1 1,-1 0,1 0,0 0,-1 0,1 0,0 1,0-1,1 0,-1 0,0 1,1-1,-1 0,0 1,1 0,0-1,-1 1,1 0,0 0,8-6,-1 1,2 1,-1 0,0 0,2 0,26-9,1 2,39-7,83-8,-37 12,1 6,0 5,62 8,-80 6,52 13,-81-11,-25-8,-27-2,-64 4,-288 16,-5-17,257-5,-864-1,1233-16,-216 11,33-3,396-23,196 30,-624 4,0 4,-1 4,0 3,-1 3,44 17,-35-5,2-4,0-3,4-5,-92-15,33 6,-33-7,0 1,0-1,0 1,0-1,0 1,0-1,0 1,0 0,0-1,0 1,0 0,0 0,-1-1,0 1,0-1,1 1,-1-1,0 1,0-1,0 0,0 1,0-1,0 1,0-1,0 1,0-1,0 0,0 1,0-1,0 1,0-1,0 1,0-1,-1 0,1 1,0-1,0 1,0-1,-1 0,1 1,0-1,-1 0,1 1,-3 1,0 1,0-1,-1 0,1 0,-1 0,1 0,-1 0,0-1,1 0,-1 1,-1-1,-7 2,-57 18,-1-4,-21 1,-77 18,71-5,-28 15,117-42,-3-1,8-2,1-1,0 1,0 0,0 0,0-1,0 2,0-1,0 0,0 0,0 0,0 1,1-1,-1 1,2-2,0 0,0 1,0-1,0 0,0 0,0 0,0 0,0 0,0 0,0 1,0-1,0 0,0 0,0 0,0 0,0 0,0 0,0 1,0-1,0 0,0 0,1 0,-1 0,0 0,0 0,0 0,0 1,0-1,0 0,0 0,0 0,1 0,-1 0,0 0,0 0,0 0,0 0,0 0,0 0,1 0,-1 0,0 0,0 0,0 0,0 0,0 0,1 0,-1 0,0 0,0 0,0 0,15 1,0-1,-1 0,1-1,0-1,-1 0,7-2,-6 1,3 0,0-1,0-1,-1 0,0-1,0-1,0-1,3-2,-18 9,0-1,1 1,-1-1,0 0,0 1,0-1,0 0,-1 0,1-1,0 1,-1 0,1-2,-1 3,-1 0,0 0,0 0,1-1,-1 1,0 0,0 0,0 0,0 0,0 0,0 0,-1-1,1 1,0 0,-1 0,1 0,0 0,-1 0,1 0,-1 0,0 0,1 0,-1 0,0 0,1 1,-1-1,0 0,0 0,0 1,0-1,0 0,-7-5,-1 1,0 0,0 0,-1 0,0 1,1 1,-1 0,0 0,-1 1,-7-1,-20-2,-1 2,-10 2,28 1,-187 0,91 2,587 14,-66 1,-386-17,256-1,-257 1,0-1,1-1,-1 0,-1-1,11-4,-23 6,0-1,0 1,0-1,-1 0,1 0,-1-1,1 1,-1-1,0 1,0-1,2-2,-3 2,-1 1,1-1,-1 1,1-1,-1 0,0 0,0 0,0 1,0-1,-1 0,1 0,-1 0,0 0,0 0,0 0,0 0,0-2,-1 3,1 1,0 0,-1-1,1 1,-1-1,1 1,-1 0,0 0,1-1,-1 1,0 0,0 0,0 0,0 0,0 0,0 0,0 0,-1 0,1 0,0 0,0 1,-1-1,-4-2,0 1,0 0,0 0,-4-1,4 2,-32-8,-1 2,1 1,-18 1,-119 0,135 5,-109 1,-82-3,166-5,1-2,-47-15,38 8,-65-6,107 19,-1 1,-17 3,67 1,1 3,318 23,-287-25,268 11,-1-19,-249 1,-1-4,-1-2,1-4,54-18,-110 28,0 1,0-2,0 1,-1-2,0 1,0-1,0-1,0 0,-9 6,-1 1,1-1,0 1,0-1,-1 0,1 1,0-1,-1 0,1 0,-1 1,1-1,-1 0,1 0,-1 0,0 0,1 1,-1-1,0 0,0 0,0 0,1 0,-1 0,0 0,0 0,0 0,-1 0,1 0,0 0,0 1,0-1,-1 0,1 0,0 0,-1 0,1 0,-1 1,1-1,-1 0,1 0,-1 1,0-1,-2-2,0 1,0 0,0 0,0 0,0 0,-1 1,1-1,-1 1,1 0,-1 0,-17-4,1 1,0 1,-1 1,0 1,0 0,-15 3,-9 2,1 2,-29 9,-29 11,47-10,-1-4,-30 3,-45-6,-126-8,109-2,103-1,-1-2,-1-2,36 4,-58-10,2-4,-38-14,54 15,-6-1,-77-23,-34 0,-146-9,-22 13,258 24,-56-15,15 1,75 20,-1 2,1 2,-34 3,-1 0,63-3,-19 1,33 0,0 0,-1 1,1-1,0 0,0 1,1 0,-1-1,0 1,0 0,0 0,0 0,0 0,1 0,-1 1,1-1,1 0,-1 0,0 0,1 0,-1 0,1 0,-1 0,1 0,-1 0,1 0,0 1,0-1,-1 0,1 0,0 0,0 1,0-1,1 0,-1 0,0 1,0-1,1 0,-1 0,0 0,1 0,-1 0,1 1,0 0,3 4,0 1,0-1,1 1,1 0,-1-1,4 7,-5-7,0-1,0 0,0 0,1 0,0 0,0-1,0 0,41 29,2-2,0-3,46 20,-12-13,1-2,13-2,-57-20,1-2,0-2,0-2,7-1,162 2,-141-5,9-1,6-2,-80 0,-10 0,-16-2,-350-30,292 27,-401-20,0 29,320 9,-8 9,-158 32,103-16,113-24,0-4,-21-6,63-1,34 0,0 2,0 1,0 2,0 2,22-3,17-3,10-1,104 1,193-5,0-14,51-20,331-68,-470 69,236-46,-429 74,0-1,24-11,-18 6,-18 8,1 2,0 0,0 1,0 1,2 0,5 0,-1-2,8-2,48-12,0 4,1 3,33 2,43 9,-154 0,-10 0,0 1,0 1,0 0,0 0,-1 0,-16 5,-86 18,-1-6,-90 4,-228-4,183-19,-32 1,205 2,0 3,1 4,0 2,-12 7,82-18,-1-1,1 1,-1 0,1 0,-1 0,1 0,0 1,-1-1,1 1,0-1,-1 2,3-3,0 0,-1 1,1-1,0 0,0 1,-1-1,1 1,0-1,0 0,0 1,0-1,0 1,0-1,0 0,-1 1,1-1,0 1,0-1,1 1,-1-1,0 0,0 1,0-1,0 1,0-1,0 1,1 0,0 0,0 0,0 0,0 0,0 0,0 0,0 0,0 0,0 0,1 0,-1 0,1 0,14 6,0-1,1 0,-1-2,17 4,-25-6,109 21,32 0,125 7,-245-27,351 29,22-17,517-16,-378 0,1790 1,-2197 3,-104 1,-29-4,-1 0,0 0,0 0,0 0,1 0,-1 0,0 0,0 0,0 0,0 1,1-1,-1 0,0 0,0 0,0 0,0 0,1 0,-1 0,0 1,0-1,0 0,0 0,0 0,0 0,0 1,1-1,-1 0,0 0,0 0,0 0,0 1,0-1,0 0,0 0,0 0,0 1,0-1,0 0,0 0,0 0,0 1,0-1,0 0,0 0,-1 0,1 0,0 1,0-1,0 0,0 0,0 0,0 0,0 1,-1-1,1 0,0 0,0 0,0 0,0 0,0 0,-1 0,1 0,0 1,0-1,-7 3,0 0,0-1,0 1,0-1,0-1,0 1,-1-1,-1-1,-4 2,-295 44,-3-16,-508-22,455-11,259 3,208 0,26-1,56-8,48-7,837-93,-8-68,-830 128,-152 34,2 4,74-1,167 11,-213 2,-98-1,4 0,0 0,0 1,2 2,-17-3,0 0,0 0,0 1,0-1,1 0,-1 1,0-1,0 1,0 0,0-1,0 1,0 0,0 0,0-1,-1 0,0 1,0-1,1 1,-1-1,0 1,0-1,1 1,-1-1,0 0,0 1,0-1,0 1,0-1,0 1,0-1,0 1,0-1,0 1,0-1,0 1,0 0,-1 1,0 0,-1 0,1 0,0 0,0 0,-1 0,0 0,1 0,-1-1,0 1,0-1,-1 2,-24 15,0-2,-1 0,-1-2,-30 10,17-6,-32 14,-599 238,541-226,-2-5,-1-7,-1-5,-33-2,-1-12,-33-7,-170-11,126 1,8 3,228 1,1-1,0 0,0-1,-1 0,1 0,0-1,1 0,-7-4,-9-5,1-1,-10-8,-20-12,47 30,1-1,1 0,-1 0,1-1,-1 0,-1-2,6 6,0 0,0 0,-1-1,1 1,0 0,0-1,1 1,-1-1,0 1,0-1,1 0,-1 1,1-1,-1 1,1-1,0 0,-1 0,1 1,0-1,0 0,0 1,1-1,-1 0,0 1,1-1,-1 0,1 1,-1-1,2 0,-1-1,1 1,0-1,0 1,0 0,0 0,1 0,-1 0,0 1,1-1,0 1,0-1,35-14,-27 12,71-24,1 3,1 4,1 4,34-1,14 5,2 5,68 8,-110 6,-79-5,-1 1,1 1,-1 0,1 1,6 3,-20-7,0 0,1 0,-1 0,0 0,0 0,1 0,-1 1,0-1,1 0,-1 0,0 0,0 0,0 0,1 1,-1-1,0 0,0 0,0 0,1 1,-1-1,0 0,0 0,0 1,0-1,1 0,-1 0,0 1,0-1,-7 3,-15 0,21-3,-268 2,164-3,-51-3,1-8,-40-11,164 18,-354-58,-10-17,337 68,-49-18,102 27,9 1,13 1,339 2,-293 0,29 2,77 13,-108-7,-1 4,0 2,16 8,117 47,83 27,-209-78,1-2,0-3,16-2,33-2,40-4,118-9,27-11,-136 6,-155 7,-12 1,-17 1,-37 8,-18 7,-14 3,-257 40,-3-21,125-27,-1-10,-75-15,267 12,0-1,0-2,1 0,-30-11,42 8,18 7,0 1,0 0,0 0,0 0,-1 0,1 0,0 0,0 0,0 0,0 0,0 0,0 0,0 0,0 0,0 0,0 0,0 0,0 0,0-1,0 1,0 0,0 0,0 0,0 0,0 0,0 0,0 0,0 0,0 0,0 0,0 0,0-1,0 1,0 0,0 0,0 0,0 0,0 0,0 0,0 0,0 0,0 0,0 0,0 0,0 0,0-1,0 1,0 0,0 0,0 0,0 0,1 0,-1 0,0 0,0 0,0 0,0 0,13-1,16 2,0 1,0 2,25 3,86 5,52-1,52-3,1094 3,-1318-11,56-1,61-8,-129 7,26-4,-32 6,-1 0,0-1,1 1,-1-1,0 0,1 1,-1-1,0 0,0 0,0 0,0 0,0 0,0 0,0 0,0 0,0 0,0 0,0-2,0 2,-1-1,1 0,-1 0,0 1,0-1,0 0,0 0,0 0,0 1,0-1,-1 0,1 0,0 1,-1-1,0 0,-13-28,9 21,-1-6,-1 1,2-1,0 0,1 0,0-1,4 13,-1 1,0-1,0 1,0 0,0-1,0 1,-1 0,1 0,-1 0,1 0,-1 0,0 0,0 0,0 0,0 1,0-1,0 1,0-1,-1 1,1 0,-1 0,1 0,0 0,-2 0,-8-2,0 0,-1 1,0 1,-8-1,10 1,-176-6,-28 8,94 1,-335 11,400-11,33-1,17-2,-1 1,1 0,-1 1,1 0,-1 0,1 0,-6 2,10 1,8 0,9 3,0 0,1-1,0-1,0 0,0-1,14 1,28 3,16-2,146 1,17-11,-209 4,82-5,-88 3,0-1,1-1,15-5,-34 8,0 0,-1-1,1 1,-1-1,1 0,-1 0,0 0,1 0,-1 0,0-1,0 1,-1-1,1 0,0-1,-2 2,0 1,0-1,0 0,0 0,-1 0,1 0,0-1,-1 1,0 0,1 0,-1 0,0 0,0 0,0-1,0 1,-1 0,1 0,-1 0,1 0,-1 0,0 0,1 0,-1 0,0 0,-1 0,1-1,-1 0,0 1,0 0,0 0,-1-1,1 1,0 0,-1 1,1-1,-1 0,0 1,1-1,-1 1,0 0,0 0,0 0,0 0,-1 1,-1-2,-33-9,0 2,0 1,-23-1,-124-5,133 11,-1060-36,1090 40,20-1,6 0,32-2,6-3,0-1,0-3,-1-1,3-3,24-10,-1-4,0-2,-65 28,8-4,0 1,-1-2,10-5,-19 10,0 1,1 0,-1 0,0 0,1 0,-1-1,0 1,0 0,1 0,-1-1,0 1,0 0,1 0,-1-1,0 1,0 0,0-1,0 1,1 0,-1-1,0 1,0 0,0-1,0 1,0 0,0-1,0 1,0 0,0-1,0 1,0-1,-1 1,1-1,-1 1,1-1,-1 1,1 0,-1-1,1 1,-1 0,0-1,1 1,-1 0,1 0,-1 0,0 0,1-1,-1 1,-30-2,29 2,-299 10,18 1,242-12,5 0,-15 3,48-2,0 1,0 0,0 0,1 0,-1 0,0 0,0 1,1-1,-1 1,1 0,-1-1,1 1,0 0,0 1,0-1,0 0,0 1,0-1,1 1,-1-1,1 1,-1 2,1-3,0-1,0 1,1 0,-1 0,0 0,1 0,0 0,-1 0,1 0,0 0,0 0,0 0,0 0,0 0,1 0,-1 0,1 0,-1 0,1 0,0-1,0 1,-1 0,1 0,0-1,1 1,-1 0,0-1,0 1,1-1,-1 1,1-1,-1 0,2 1,0-1,0 1,0-1,0 0,0 0,1 0,1 0,-2-1,-1 0,1 1,-1 0,0-1,0 1,1 0,-1 0,0 0,-2 0,0-1,0 0,1 0,-1 0,0 0,0 1,0-1,0 0,0 0,0 0,0 0,0 1,0-1,0 0,0 0,0 0,0 1,0-1,0 0,-1 0,1 0,0 0,0 0,0 1,0-1,0 0,0 0,0 0,0 0,-1 0,1 1,0-1,0 0,0 0,0 0,0 0,-1 0,1 0,0 0,0 0,0 0,0 0,-1 0,1 0,0 0,0 1,0-1,0-1,-13 8,-1-1,1-1,-13 4,-15 5,29-9,-10 3,1 1,0 1,0 1,-8 7,23-14,1 0,0 0,0 0,0 1,1-1,0 1,0 0,0 1,0-1,1 1,0 0,0 0,0 0,1 0,0 0,0 0,0 1,1 1,0 6,1-13,0 1,0 0,0 0,0-1,0 1,0 0,-1 0,1-1,-1 1,1 0,-1-1,1 1,-1-1,0 1,0 0,0-1,0 0,0 1,0-1,0 0,-1 1,0 0,-8 4,-1-1,1 0,-1-1,0 0,0-1,-1 0,1 0,-10 0,-16 4,-123 35,46-11,106-29,9-2,18-4,46-8,56-3,68 4,-167 9,-16 2,287-17,-160 4,26-11,-152 23,2 0,-1-1,1 0,-1 0,1-1,6-3,-13 5,0 0,0 0,0-1,0 1,0 0,-1-1,1 0,0 1,-1-1,0 0,1 0,-1 0,0 1,0-2,0 1,0 0,0 0,0 0,-1 0,1 0,-1-1,1 1,-1 0,0-2,0 0,0-1,0 1,0 0,-1-1,0 1,0-1,0 1,0 0,-1 0,0 0,0 0,0 0,0 0,0 0,-1 1,0-1,-6-6,0 0,-1 1,0 0,-7-4,-2-2,18 15,0 0,1-1,-1 1,0-1,1 0,-1 1,0-1,1 1,-1-1,1 0,-1 1,1-1,-1 0,1 0,-1 1,1-1,0 0,0 0,-1 0,1 0,0 1,0-1,0 0,0 0,0 0,0 0,0 0,0 1,0-2,1 1,0 0,0 0,0 0,0 0,0 0,0 1,0-1,0 0,0 0,0 1,0-1,0 1,1-1,-1 1,0 0,0-1,1 1,-1 0,1 0,108-24,-41 9,23-1,39-6,-33 5,-84 15,-19 3,-23 5,-2 1,-11 2,37-8,0-1,0 0,1 0,-1 0,0 0,0-1,1 1,-1-1,-2 0,5 0,0 1,0 0,0-1,0 1,0-1,0 1,0-1,0 1,1-1,-1 0,0 1,0-1,0 0,1 0,-1 1,0-1,1 0,-1 0,1 0,-1 0,1 0,-1 0,1 0,0 0,-1-1,1 0,0 0,0-1,1 1,-1 0,0 0,1 0,-1 0,1 0,0 0,0 0,0 0,1-2,3-5,1 0,1 1,0 0,7-8,3 0,0 1,1 1,1 0,8-3,82-45,-100 57,51-24,50-15,-39 16,5-6,-37 11,1 0,-33 21,-8 6,-14 14,4-6,-21 38,13-25</inkml:trace>
  <inkml:trace contextRef="#ctx0" brushRef="#br0" timeOffset="3236.447">6729 284,'1309'0,"-1297"1,-1 1,1 0,-1 1,0 1,0-1,0 2,0-1,8 6,24 10,-21-12,0-1,0-1,9 0,-25-4,1-1,-1 1,0 1,0-1,0 1,0 0,-1 0,1 1,-1 0,3 2,-4-3,1-1,0 1,0-1,0 0,0 0,1-1,-1 0,0 0,1 0,-1 0,1-1,-1 0,5 0,-1 0,-1 0,1 1,-1 0,5 1,-13-2,0 0,1 1,-1-1,0 0,0 0,1 0,-1 0,0 0,0 0,1 0,-1 0,0 0,0 1,0-1,1 0,-1 0,0 0,0 0,0 1,0-1,1 0,-1 0,0 0,0 1,0-1,0 0,0 0,0 1,0-1,1 0,-1 0,0 1,0-1,0 0,0 0,0 1,0-1,0 0,0 0,0 1,-1-1,1 0,0 0,0 0,0 1,0-1,0 0,0 0,0 1,-1-1,1 0,0 0,0 0,0 1,0-1,-1 0,1 0,0 0,0 0,0 0,-1 1,1-1,0 0,-17 11,-16 3,0-1,-15 2,-21 8,51-16,-1-2,0 0,-1-1,1 0,-9-1,13-1,1 1,-1 0,-4 2,6-1,0-1,0 0,-1-1,0 0,12-2,1 0,0 0,-1 0,1 0,0 0,0 0,-1-1,1 1,0 0,-1-1,1 1,0-1,0 1,0-1,-1 0,1 0,0 1,0-1,0 0,0 0,0 0,0 0,1 0,-1 0,0 0,0-1,1 1,-1 0,1 0,-1 0,1-1,0 1,-1 0,1-1,0 1,0 0,0-1,0 0,-1-1,1 1,1-1,-1 0,0 0,1 0,-1 0,1 0,0 0,0 1,0-1,0 0,0 0,1 1,-1-1,1 1,0 0,0-1,1 0,-1 1,0 0,0 0,0-1,0 1,0-1,-1 0,1 0,0-1,-2 3,0 0,0 0,1 0,-1 0,0-1,0 1,0 0,0 0,0 0,-1-1,1 1,0 0,0 0,-1 0,1 0,-1 0,1 0,-1 0,1 0,-1 0,0 0,0 0,1 0,-1 0,0 0,0 0,0 0,-3-2,-1-1,0 1,0 0,0 0,0 1,0-1,0 1,0 0,-1 1,1-1,-2 1,-16-3,0 1,-4 0,6 2,-51-9,-14-6,-48-8,82 20,-1 2,-36 4,7 0,52-1,18 0,0-1,-1 0,1-1,-1 0,-8-2,20 2,-1 1,1-1,0 1,-1-1,1 1,-1-1,1 0,0 0,0 0,-1 0,1 0,0 0,0 0,0 0,0 0,0 0,0-2,-4-7</inkml:trace>
  <inkml:trace contextRef="#ctx0" brushRef="#br0" timeOffset="14971.304">453 665,'-2'-1,"0"-1,0 0,0 0,0 0,0 0,0 0,0 0,1 0,-1 0,1-1,0 1,0-1,0 1,0-1,0 1,0-1,1 0,-1 0,-1-10,0 0,0 1,2-3,-1-41,2 35,-2 1,0-1,-3-15,2 23,0 5,1 0,-1 0,0 1,0-1,-4-5,5 11,0-1,-1 1,1 0,-1 0,1 0,-1 0,0 0,0 1,0-1,0 0,0 1,0 0,0-1,-1 1,1 0,0 0,-1 0,1 0,-1 1,0-1,-5-1,0 1,-1 0,1 0,0 1,0 0,-1 0,1 1,0 0,-5 2,10-2,0-1,1 1,-1 0,1 0,-1 0,1 1,0-1,-1 1,1-1,0 1,0 0,0-1,0 1,0 0,0 0,1 1,-1-1,1 0,-1 0,1 1,0-1,0 1,0-1,0 1,1 0,-1-1,1 1,-1 0,1-1,0 3,0-1,0 0,1 0,0 0,-1 0,1 0,0 0,1-1,-1 1,1 0,0-1,0 1,0-1,0 1,0-1,1 0,0 0,-1 0,1-1,0 1,0-1,1 1,-1-1,0 0,1 0,0 0,11 5,0-1,0 0,1-1,0 0,8 0,-21-4,18 5,-20-6,-1 0,1 1,0-1,0 0,-1 1,1-1,0 1,-1-1,1 1,-1-1,1 1,-1-1,1 1,-1-1,1 1,-1 0,1-1,-1 1,0 0,1-1,-1 1,0 0,0 0,1 0,-3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BB9DC-0D81-431E-8F72-636E4FC77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F88343D-DA41-4CD1-A983-64975F559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17A5AB-5511-4D9C-8A97-86ABAB83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D074B2-A7DD-44A7-B457-479CD56E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BB0888-E65D-48FE-8F82-B2F0F85A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7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94F2B-027E-4BBE-9BBE-89940AF9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3909F3-B1C9-4DF9-A7BC-35C9D4C6F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BF0B1D-6573-4DE7-B574-A28A77FE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6E3C4A-054D-4A29-9692-7743A140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682FC3-EB98-4EB8-BAA7-CEC62DBA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9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6C83263-D534-4AD7-907A-85129D0F4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7AAEC90-B9A7-47E5-8D47-65E4C59BD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00807B-5105-44BF-BC9F-F91BE550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267934-2BF4-49DA-95D6-E53D617D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D5E076-15DD-4C68-B0C4-863D7980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8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54F26-F364-4891-8673-BB35F39E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D48DE6-BC59-4221-AAFD-3279C0AAA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D13730-41B6-41D6-BFE0-785352F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2A55F4-2F99-443E-BB32-C730215D2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E8961B-6630-4E2E-BC68-1005050B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1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443A0-C346-42C2-B53E-C7DE7BB7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7F0749-2D7F-48CF-8647-279ACF387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54BA54-B647-4E1F-B4BB-23365350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2FD3BA-1D90-4165-BCEE-E0E141D1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693507-70C9-4885-8BF8-EB623F24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8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904E80-70F6-4208-A298-4B0521FA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09AECB-A9EC-41ED-9ABD-074E8B949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D0548D6-3AFD-4B10-B508-543B646F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095DA-8065-46AE-A823-C8496A16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C84BEA-31D8-40E8-8694-99A1828E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8C88AA-9489-4EB7-B060-C3B41BC4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3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62C075-7A11-4504-8631-BCD50A72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DA0AE2-9101-4468-A33D-248AE87C5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FCA512-4946-495B-AAA5-95F8A26A2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22BCFD3-FD70-47A1-A74C-821EBAC22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6668C96-537E-4CAF-B535-E5364672F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A93A962-9464-4F1B-A52D-9911F14B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6F54F7B-6BCF-4D97-BC31-2B1FADC5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A0B3F5-C562-4E12-B209-DCD9596D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5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4B6F5-4450-4177-AEF8-B58C29AB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F27CDF-1EC0-486C-8584-56BADA6F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4249EA-8C48-49F9-B132-DA76527D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CADA6E5-2881-4550-BF59-AE6C5EC7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3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2F6242B-273C-46C0-971A-65A57D94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53703F0-2B52-4B31-BF8A-82AFB5BA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2DA103-AD7F-42AA-A1D8-45FC8445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66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F97BD1-7D8F-440C-9876-D986937A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EF5909-2623-4A85-83E8-7CC97796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DEB872-B91C-48A6-8F4F-C82877ACB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4656D-FA8E-4A70-8436-14DC993E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2076EB-AC43-4FA7-9831-D70DB6B0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FF7128-F33E-4FD2-A629-620059C9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2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3D7190-9B69-4AB4-916E-A187A627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9C0568D-21A6-43BB-9339-EF3CCE6DE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6B7350-A0F5-4C34-99D8-3230FAF67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A7E8B1-AFF0-49B6-BEBC-A10E8E38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9C3C99-8B99-424B-A2A0-2CBAC6A4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A51C53-1DA8-403F-807A-DDB5D2DB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7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09E8D2-17BC-42F9-9981-59D0AD91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52E0DA-3F93-4AF0-824F-E95A18770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7ACB07-7F7F-424B-BE50-EF2C15FF6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0FB5-B942-47B4-92E1-293E38974249}" type="datetimeFigureOut">
              <a:rPr kumimoji="1" lang="ja-JP" altLang="en-US" smtClean="0"/>
              <a:t>2019/12/6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9C64E7-F4BD-4782-B30E-4DE8395EE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AC2901-B8EE-4E40-82D0-52644F91E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230E-3482-4D74-978A-63785A18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41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9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customXml" Target="../ink/ink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写真, モニター, 花, 座る が含まれている画像&#10;&#10;自動的に生成された説明">
            <a:extLst>
              <a:ext uri="{FF2B5EF4-FFF2-40B4-BE49-F238E27FC236}">
                <a16:creationId xmlns:a16="http://schemas.microsoft.com/office/drawing/2014/main" id="{B804100B-4183-4708-A2A6-D088F7200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13907" b="13067"/>
          <a:stretch/>
        </p:blipFill>
        <p:spPr>
          <a:xfrm>
            <a:off x="1575995" y="0"/>
            <a:ext cx="5407013" cy="6481344"/>
          </a:xfr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0AA35229-B156-4E88-A79B-384AFEC5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824" y="2850118"/>
            <a:ext cx="4305300" cy="11577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pitchFamily="82" charset="0"/>
              </a:rPr>
              <a:t>Veni</a:t>
            </a:r>
            <a:r>
              <a:rPr kumimoji="1" lang="en-US" altLang="ja-JP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kumimoji="1" lang="en-US" altLang="ja-JP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pitchFamily="82" charset="0"/>
              </a:rPr>
              <a:t>Domine</a:t>
            </a:r>
            <a:endParaRPr kumimoji="1" lang="ja-JP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03 神の御子は今宵しも">
            <a:hlinkClick r:id="" action="ppaction://media"/>
            <a:extLst>
              <a:ext uri="{FF2B5EF4-FFF2-40B4-BE49-F238E27FC236}">
                <a16:creationId xmlns:a16="http://schemas.microsoft.com/office/drawing/2014/main" id="{D2CD0CF0-5177-4AD2-B275-A5584B2F8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AD34CF8-C2BA-4E33-8D22-16FD5A3CE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b="3905"/>
          <a:stretch/>
        </p:blipFill>
        <p:spPr>
          <a:xfrm rot="16200000">
            <a:off x="2671072" y="-1294321"/>
            <a:ext cx="6849855" cy="9438497"/>
          </a:xfr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549146F-FA39-4EDF-BB4D-006B3C4B95AF}"/>
              </a:ext>
            </a:extLst>
          </p:cNvPr>
          <p:cNvSpPr/>
          <p:nvPr/>
        </p:nvSpPr>
        <p:spPr>
          <a:xfrm>
            <a:off x="385061" y="5901501"/>
            <a:ext cx="5165654" cy="7883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そして急いで行って、マリアとヨセフ、また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飼い葉桶に寝かせてある乳飲み子を探し当てた。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DDE849F6-D9FD-416B-95E8-42632B112C4F}"/>
                  </a:ext>
                </a:extLst>
              </p14:cNvPr>
              <p14:cNvContentPartPr/>
              <p14:nvPr/>
            </p14:nvContentPartPr>
            <p14:xfrm>
              <a:off x="10223966" y="7731"/>
              <a:ext cx="522720" cy="46656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DDE849F6-D9FD-416B-95E8-42632B112C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7966" y="-28269"/>
                <a:ext cx="594360" cy="5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60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366AB2A-3562-4DB0-A045-535C3514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567" r="140" b="2676"/>
          <a:stretch/>
        </p:blipFill>
        <p:spPr>
          <a:xfrm rot="16200000">
            <a:off x="2811207" y="-1536036"/>
            <a:ext cx="6825161" cy="9897233"/>
          </a:xfr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0DF42D-094C-4BB7-8137-C3E062CFDC5D}"/>
              </a:ext>
            </a:extLst>
          </p:cNvPr>
          <p:cNvSpPr/>
          <p:nvPr/>
        </p:nvSpPr>
        <p:spPr>
          <a:xfrm rot="10800000" flipV="1">
            <a:off x="519700" y="6196476"/>
            <a:ext cx="5241019" cy="6615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学者たちはその星を見て喜びにあふれた</a:t>
            </a:r>
            <a:r>
              <a:rPr kumimoji="1" lang="ja-JP" altLang="en-US" b="1" dirty="0">
                <a:solidFill>
                  <a:schemeClr val="tx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140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B47FE09-9208-4A8C-90FF-435E4FCEB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/>
          <a:stretch/>
        </p:blipFill>
        <p:spPr>
          <a:xfrm rot="5400000">
            <a:off x="2472507" y="-1480569"/>
            <a:ext cx="7048869" cy="1008975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インク 16">
                <a:extLst>
                  <a:ext uri="{FF2B5EF4-FFF2-40B4-BE49-F238E27FC236}">
                    <a16:creationId xmlns:a16="http://schemas.microsoft.com/office/drawing/2014/main" id="{71256140-F675-4C7B-9B4E-DC5EE6AE6FAC}"/>
                  </a:ext>
                </a:extLst>
              </p14:cNvPr>
              <p14:cNvContentPartPr/>
              <p14:nvPr/>
            </p14:nvContentPartPr>
            <p14:xfrm>
              <a:off x="1834080" y="5820300"/>
              <a:ext cx="2852167" cy="261000"/>
            </p14:xfrm>
          </p:contentPart>
        </mc:Choice>
        <mc:Fallback xmlns="">
          <p:pic>
            <p:nvPicPr>
              <p:cNvPr id="17" name="インク 16">
                <a:extLst>
                  <a:ext uri="{FF2B5EF4-FFF2-40B4-BE49-F238E27FC236}">
                    <a16:creationId xmlns:a16="http://schemas.microsoft.com/office/drawing/2014/main" id="{71256140-F675-4C7B-9B4E-DC5EE6AE6F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8081" y="5784300"/>
                <a:ext cx="2923804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00C3895D-8B41-4567-94AC-A566AD23537F}"/>
                  </a:ext>
                </a:extLst>
              </p14:cNvPr>
              <p14:cNvContentPartPr/>
              <p14:nvPr/>
            </p14:nvContentPartPr>
            <p14:xfrm>
              <a:off x="2095687" y="6495544"/>
              <a:ext cx="3166200" cy="35676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00C3895D-8B41-4567-94AC-A566AD2353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9687" y="6459904"/>
                <a:ext cx="3237840" cy="428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3A258C-7EEE-479C-964B-12960A5D3CCD}"/>
              </a:ext>
            </a:extLst>
          </p:cNvPr>
          <p:cNvSpPr/>
          <p:nvPr/>
        </p:nvSpPr>
        <p:spPr>
          <a:xfrm rot="10800000" flipV="1">
            <a:off x="587320" y="5951219"/>
            <a:ext cx="5790617" cy="1137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彼らはひれ伏して拝み、宝の箱を開けて、黄金、乳香、没薬を贈り物として捧げた。</a:t>
            </a:r>
            <a:endParaRPr kumimoji="1" lang="ja-JP" alt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DE6683B1-596E-4F58-A25B-CDC28478D7F4}"/>
                  </a:ext>
                </a:extLst>
              </p14:cNvPr>
              <p14:cNvContentPartPr/>
              <p14:nvPr/>
            </p14:nvContentPartPr>
            <p14:xfrm>
              <a:off x="6709569" y="4449514"/>
              <a:ext cx="317520" cy="241956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DE6683B1-596E-4F58-A25B-CDC28478D7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3929" y="4413514"/>
                <a:ext cx="389160" cy="24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インク 26">
                <a:extLst>
                  <a:ext uri="{FF2B5EF4-FFF2-40B4-BE49-F238E27FC236}">
                    <a16:creationId xmlns:a16="http://schemas.microsoft.com/office/drawing/2014/main" id="{A72715E3-AD2F-423C-AAE8-BA25C8EE5496}"/>
                  </a:ext>
                </a:extLst>
              </p14:cNvPr>
              <p14:cNvContentPartPr/>
              <p14:nvPr/>
            </p14:nvContentPartPr>
            <p14:xfrm>
              <a:off x="6704169" y="634954"/>
              <a:ext cx="155160" cy="2213640"/>
            </p14:xfrm>
          </p:contentPart>
        </mc:Choice>
        <mc:Fallback xmlns="">
          <p:pic>
            <p:nvPicPr>
              <p:cNvPr id="27" name="インク 26">
                <a:extLst>
                  <a:ext uri="{FF2B5EF4-FFF2-40B4-BE49-F238E27FC236}">
                    <a16:creationId xmlns:a16="http://schemas.microsoft.com/office/drawing/2014/main" id="{A72715E3-AD2F-423C-AAE8-BA25C8EE54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8169" y="625954"/>
                <a:ext cx="210240" cy="225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2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7BE1EB-F2A9-40CF-A593-2B6B4342C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39"/>
            <a:ext cx="10515600" cy="450772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この世で生きる人たちが、この世の苦しみや悲しみを乗り越え、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喜びに満ちた人生を生きるために、神さま自身が人間になって、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この世にお降りになったのが、「クリスマス」です。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じっと、やさしい気持ちで、自分の心を味わってみましょう。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54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3AD6DD1-CBAD-4F44-8AC4-139584150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09" y="276834"/>
            <a:ext cx="4513840" cy="6304331"/>
          </a:xfrm>
        </p:spPr>
      </p:pic>
    </p:spTree>
    <p:extLst>
      <p:ext uri="{BB962C8B-B14F-4D97-AF65-F5344CB8AC3E}">
        <p14:creationId xmlns:p14="http://schemas.microsoft.com/office/powerpoint/2010/main" val="11564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193AD4-6820-4895-8A3D-2A786E71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203960"/>
            <a:ext cx="11300460" cy="4821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参考資料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0" indent="0">
              <a:buNone/>
            </a:pP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　三宅みち　絵　かかし座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『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新約聖書シリーズ１ みんなのくりすます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』 </a:t>
            </a:r>
          </a:p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中央出版社 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1986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制作　聖心会 みこころセンター</a:t>
            </a:r>
            <a:b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2019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55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C3B87B-83C4-4AAA-8916-4DF106A27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2682"/>
            <a:ext cx="10515600" cy="5334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クリスマスはイエスの誕生日です。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もしも、私たちのおうちに赤ちゃんが生まれるとしたら、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どんな気持ちでしょうか？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布団やおむつを準備して、待ちます。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そして、「男の子かしら？」「女の子かしら？」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「名前はどうしようかしら？」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２０００年前のマリアさまとヨセフさまも、きっと、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悩みながら、迷いながらそのときを待っていたことでしょう。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384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室内, 壁 が含まれている画像&#10;&#10;自動的に生成された説明">
            <a:extLst>
              <a:ext uri="{FF2B5EF4-FFF2-40B4-BE49-F238E27FC236}">
                <a16:creationId xmlns:a16="http://schemas.microsoft.com/office/drawing/2014/main" id="{5323E369-EFD4-41E2-A619-C3B787464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/>
          <a:stretch/>
        </p:blipFill>
        <p:spPr>
          <a:xfrm rot="5400000">
            <a:off x="2560888" y="-1470242"/>
            <a:ext cx="7070224" cy="958625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A3357D95-01C8-43A6-8C27-6C8234C1D9BD}"/>
                  </a:ext>
                </a:extLst>
              </p14:cNvPr>
              <p14:cNvContentPartPr/>
              <p14:nvPr/>
            </p14:nvContentPartPr>
            <p14:xfrm>
              <a:off x="6973687" y="1918141"/>
              <a:ext cx="109440" cy="4937400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A3357D95-01C8-43A6-8C27-6C8234C1D9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4687" y="1909141"/>
                <a:ext cx="127080" cy="49550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1F243F-08DC-4536-9C48-1EC00FA46635}"/>
              </a:ext>
            </a:extLst>
          </p:cNvPr>
          <p:cNvSpPr/>
          <p:nvPr/>
        </p:nvSpPr>
        <p:spPr>
          <a:xfrm>
            <a:off x="1234440" y="-212225"/>
            <a:ext cx="5391486" cy="12866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「神にできないことは何ひとつない。」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「わたしは主のはしためです。お言葉どおり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この身になりますように。」</a:t>
            </a:r>
          </a:p>
        </p:txBody>
      </p:sp>
    </p:spTree>
    <p:extLst>
      <p:ext uri="{BB962C8B-B14F-4D97-AF65-F5344CB8AC3E}">
        <p14:creationId xmlns:p14="http://schemas.microsoft.com/office/powerpoint/2010/main" val="12864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E67F5D6-A326-4A59-B62E-E00F4D24B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/>
          <a:stretch/>
        </p:blipFill>
        <p:spPr>
          <a:xfrm rot="5400000">
            <a:off x="2685762" y="-1468559"/>
            <a:ext cx="6820476" cy="9832642"/>
          </a:xfr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6CFF29-B609-4D1B-99C6-972558BF2049}"/>
              </a:ext>
            </a:extLst>
          </p:cNvPr>
          <p:cNvSpPr/>
          <p:nvPr/>
        </p:nvSpPr>
        <p:spPr>
          <a:xfrm>
            <a:off x="0" y="6293886"/>
            <a:ext cx="5804595" cy="81637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「</a:t>
            </a:r>
            <a:r>
              <a:rPr kumimoji="1" lang="ja-JP" altLang="en-US" sz="2400" b="1" dirty="0">
                <a:solidFill>
                  <a:schemeClr val="tx1"/>
                </a:solidFill>
              </a:rPr>
              <a:t>ダビデの子ヨセフ、恐れず妻マリアを</a:t>
            </a:r>
            <a:endParaRPr kumimoji="1" lang="en-US" altLang="ja-JP" sz="2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迎え入れなさい。」</a:t>
            </a:r>
          </a:p>
        </p:txBody>
      </p:sp>
    </p:spTree>
    <p:extLst>
      <p:ext uri="{BB962C8B-B14F-4D97-AF65-F5344CB8AC3E}">
        <p14:creationId xmlns:p14="http://schemas.microsoft.com/office/powerpoint/2010/main" val="11512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8F9D7E06-213E-4EAE-A3B3-3AEC9E109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984696-EA70-43FA-8F42-8C11F0D1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3337"/>
          <a:stretch/>
        </p:blipFill>
        <p:spPr>
          <a:xfrm rot="5400000">
            <a:off x="2739068" y="-1735299"/>
            <a:ext cx="6858000" cy="1020850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B6CEDF-1E54-4DF9-97B1-361E305CEBFE}"/>
              </a:ext>
            </a:extLst>
          </p:cNvPr>
          <p:cNvSpPr/>
          <p:nvPr/>
        </p:nvSpPr>
        <p:spPr>
          <a:xfrm>
            <a:off x="7086601" y="-60045"/>
            <a:ext cx="5105400" cy="10518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ヨセフもダビデの家に属し、その血筋であったので、ガリラヤから、ユダヤのベツレヘムというダビデの町へ上って行った。</a:t>
            </a:r>
          </a:p>
        </p:txBody>
      </p:sp>
    </p:spTree>
    <p:extLst>
      <p:ext uri="{BB962C8B-B14F-4D97-AF65-F5344CB8AC3E}">
        <p14:creationId xmlns:p14="http://schemas.microsoft.com/office/powerpoint/2010/main" val="22040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E6CE1E-A8CF-4498-B5A9-F6465B00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つれ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7EB313C-96EC-4240-AFCE-A4C3E1FE8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2279" b="-180"/>
          <a:stretch/>
        </p:blipFill>
        <p:spPr>
          <a:xfrm rot="16200000">
            <a:off x="2740100" y="-1447800"/>
            <a:ext cx="6938906" cy="9753600"/>
          </a:xfr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3D058FA-F6A9-4635-8189-8DDC875B6961}"/>
              </a:ext>
            </a:extLst>
          </p:cNvPr>
          <p:cNvSpPr/>
          <p:nvPr/>
        </p:nvSpPr>
        <p:spPr>
          <a:xfrm>
            <a:off x="309070" y="429964"/>
            <a:ext cx="5969810" cy="729129"/>
          </a:xfrm>
          <a:prstGeom prst="rect">
            <a:avLst/>
          </a:prstGeom>
          <a:solidFill>
            <a:srgbClr val="FF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宿屋には彼らの泊まる場所がなかったからである。</a:t>
            </a:r>
          </a:p>
        </p:txBody>
      </p:sp>
    </p:spTree>
    <p:extLst>
      <p:ext uri="{BB962C8B-B14F-4D97-AF65-F5344CB8AC3E}">
        <p14:creationId xmlns:p14="http://schemas.microsoft.com/office/powerpoint/2010/main" val="14606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248">
              <a:srgbClr val="FFF8E2"/>
            </a:gs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キスト, ケーキ, 本 が含まれている画像&#10;&#10;自動的に生成された説明">
            <a:extLst>
              <a:ext uri="{FF2B5EF4-FFF2-40B4-BE49-F238E27FC236}">
                <a16:creationId xmlns:a16="http://schemas.microsoft.com/office/drawing/2014/main" id="{CD3A35E3-10E0-4AE9-BCD0-622558487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b="2401"/>
          <a:stretch/>
        </p:blipFill>
        <p:spPr>
          <a:xfrm rot="16200000">
            <a:off x="2885131" y="-1395907"/>
            <a:ext cx="6926836" cy="9789134"/>
          </a:xfr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F1DFA3-5358-46D6-8DAB-0C83917EBCFE}"/>
              </a:ext>
            </a:extLst>
          </p:cNvPr>
          <p:cNvSpPr/>
          <p:nvPr/>
        </p:nvSpPr>
        <p:spPr>
          <a:xfrm>
            <a:off x="771446" y="5985491"/>
            <a:ext cx="4859733" cy="83726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マリアは月が満ちて、初めての子を産み、布にくるんで飼い葉桶に寝かせた。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BC84D6F1-1F38-494B-898D-F1E12B7FF793}"/>
                  </a:ext>
                </a:extLst>
              </p14:cNvPr>
              <p14:cNvContentPartPr/>
              <p14:nvPr/>
            </p14:nvContentPartPr>
            <p14:xfrm>
              <a:off x="7560686" y="1114371"/>
              <a:ext cx="209880" cy="230760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BC84D6F1-1F38-494B-898D-F1E12B7F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4985" y="1078731"/>
                <a:ext cx="281643" cy="23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75AFD2CA-9475-4ABC-A39A-EFCB9800414B}"/>
                  </a:ext>
                </a:extLst>
              </p14:cNvPr>
              <p14:cNvContentPartPr/>
              <p14:nvPr/>
            </p14:nvContentPartPr>
            <p14:xfrm>
              <a:off x="7590926" y="4292811"/>
              <a:ext cx="64800" cy="103824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75AFD2CA-9475-4ABC-A39A-EFCB980041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54926" y="4256811"/>
                <a:ext cx="136440" cy="11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359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7CD015-63F0-4174-88AE-5C3D227C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740"/>
            <a:ext cx="10515600" cy="520922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初めての子を馬小屋で産むマリア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かいば桶に寝かされた赤ちゃんのイエス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馬小屋をやっと見つけたヨセフ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それぞれの気持ちを考えてみましょう。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このような状況のなかでも、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マリアやヨセフに不平や不満の気持ちはなく、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救い主の誕生の喜びで満たされていたのでした。</a:t>
            </a:r>
          </a:p>
        </p:txBody>
      </p:sp>
    </p:spTree>
    <p:extLst>
      <p:ext uri="{BB962C8B-B14F-4D97-AF65-F5344CB8AC3E}">
        <p14:creationId xmlns:p14="http://schemas.microsoft.com/office/powerpoint/2010/main" val="37282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9637B2-ECD7-43E0-97D7-F881A768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730" y="304801"/>
            <a:ext cx="10509069" cy="1385888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9906DCE-1CFA-424A-BED6-406C47C6E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391" r="386" b="6783"/>
          <a:stretch/>
        </p:blipFill>
        <p:spPr>
          <a:xfrm rot="16200000">
            <a:off x="2883550" y="-1651973"/>
            <a:ext cx="7010989" cy="1009344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B192D691-E1F1-4AE0-9374-5BD58E0D1528}"/>
                  </a:ext>
                </a:extLst>
              </p14:cNvPr>
              <p14:cNvContentPartPr/>
              <p14:nvPr/>
            </p14:nvContentPartPr>
            <p14:xfrm>
              <a:off x="1342320" y="6526620"/>
              <a:ext cx="6118200" cy="34452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B192D691-E1F1-4AE0-9374-5BD58E0D1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6680" y="6490980"/>
                <a:ext cx="61898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インク 16">
                <a:extLst>
                  <a:ext uri="{FF2B5EF4-FFF2-40B4-BE49-F238E27FC236}">
                    <a16:creationId xmlns:a16="http://schemas.microsoft.com/office/drawing/2014/main" id="{6EFEE4D7-0BBD-4F83-9894-490FC4B5CE38}"/>
                  </a:ext>
                </a:extLst>
              </p14:cNvPr>
              <p14:cNvContentPartPr/>
              <p14:nvPr/>
            </p14:nvContentPartPr>
            <p14:xfrm>
              <a:off x="7750927" y="-12245"/>
              <a:ext cx="256320" cy="6946560"/>
            </p14:xfrm>
          </p:contentPart>
        </mc:Choice>
        <mc:Fallback xmlns="">
          <p:pic>
            <p:nvPicPr>
              <p:cNvPr id="17" name="インク 16">
                <a:extLst>
                  <a:ext uri="{FF2B5EF4-FFF2-40B4-BE49-F238E27FC236}">
                    <a16:creationId xmlns:a16="http://schemas.microsoft.com/office/drawing/2014/main" id="{6EFEE4D7-0BBD-4F83-9894-490FC4B5CE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5287" y="-21245"/>
                <a:ext cx="327960" cy="69912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98318E2-1D16-408E-9749-9EE5959A0A50}"/>
              </a:ext>
            </a:extLst>
          </p:cNvPr>
          <p:cNvSpPr/>
          <p:nvPr/>
        </p:nvSpPr>
        <p:spPr>
          <a:xfrm>
            <a:off x="5692140" y="-110744"/>
            <a:ext cx="6499860" cy="8307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</a:rPr>
              <a:t>今日ダビデの町であなたがたのために救い主がお生まれになった。これがあなたがたへのしるしである。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3499663C-B3EB-4C51-A28E-B9C174B7A6DB}"/>
                  </a:ext>
                </a:extLst>
              </p14:cNvPr>
              <p14:cNvContentPartPr/>
              <p14:nvPr/>
            </p14:nvContentPartPr>
            <p14:xfrm>
              <a:off x="12557846" y="2063691"/>
              <a:ext cx="360" cy="36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3499663C-B3EB-4C51-A28E-B9C174B7A6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21846" y="202805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03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428</Words>
  <Application>Microsoft Office PowerPoint</Application>
  <PresentationFormat>ワイド画面</PresentationFormat>
  <Paragraphs>48</Paragraphs>
  <Slides>15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HG丸ｺﾞｼｯｸM-PRO</vt:lpstr>
      <vt:lpstr>游ゴシック</vt:lpstr>
      <vt:lpstr>游ゴシック Light</vt:lpstr>
      <vt:lpstr>Arial</vt:lpstr>
      <vt:lpstr>Gabriola</vt:lpstr>
      <vt:lpstr>Office テーマ</vt:lpstr>
      <vt:lpstr>Veni Domine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つれ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Mariko Watanabe</dc:creator>
  <cp:lastModifiedBy>花子 聖心</cp:lastModifiedBy>
  <cp:revision>51</cp:revision>
  <dcterms:created xsi:type="dcterms:W3CDTF">2018-12-20T12:30:43Z</dcterms:created>
  <dcterms:modified xsi:type="dcterms:W3CDTF">2019-12-06T08:16:08Z</dcterms:modified>
</cp:coreProperties>
</file>